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Override1.xml" ContentType="application/vnd.openxmlformats-officedocument.themeOverrid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4.xml" ContentType="application/vnd.openxmlformats-officedocument.theme+xml"/>
  <Override PartName="/ppt/theme/themeOverride2.xml" ContentType="application/vnd.openxmlformats-officedocument.themeOverrid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5.xml" ContentType="application/vnd.openxmlformats-officedocument.theme+xml"/>
  <Override PartName="/ppt/theme/themeOverride3.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6.xml" ContentType="application/vnd.openxmlformats-officedocument.theme+xml"/>
  <Override PartName="/ppt/theme/themeOverride4.xml" ContentType="application/vnd.openxmlformats-officedocument.themeOverrid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7.xml" ContentType="application/vnd.openxmlformats-officedocument.theme+xml"/>
  <Override PartName="/ppt/media/image69.svg" ContentType="image/svg"/>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 id="2147483994" r:id="rId2"/>
    <p:sldMasterId id="2147484022" r:id="rId3"/>
    <p:sldMasterId id="2147484057" r:id="rId4"/>
    <p:sldMasterId id="2147484086" r:id="rId5"/>
    <p:sldMasterId id="2147484152" r:id="rId6"/>
    <p:sldMasterId id="2147484220" r:id="rId7"/>
  </p:sldMasterIdLst>
  <p:notesMasterIdLst>
    <p:notesMasterId r:id="rId15"/>
  </p:notesMasterIdLst>
  <p:handoutMasterIdLst>
    <p:handoutMasterId r:id="rId16"/>
  </p:handoutMasterIdLst>
  <p:sldIdLst>
    <p:sldId id="591" r:id="rId8"/>
    <p:sldId id="2147469564" r:id="rId9"/>
    <p:sldId id="2144212319" r:id="rId10"/>
    <p:sldId id="2147469573" r:id="rId11"/>
    <p:sldId id="2147469574" r:id="rId12"/>
    <p:sldId id="2147469575" r:id="rId13"/>
    <p:sldId id="2147469567" r:id="rId14"/>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 id="2" name="Pedro Lopes" initials="PL" lastIdx="2" clrIdx="1">
    <p:extLst>
      <p:ext uri="{19B8F6BF-5375-455C-9EA6-DF929625EA0E}">
        <p15:presenceInfo xmlns:p15="http://schemas.microsoft.com/office/powerpoint/2012/main" userId="Pedro Lopes" providerId="None"/>
      </p:ext>
    </p:extLst>
  </p:cmAuthor>
  <p:cmAuthor id="3" name="Russell Lowenthal" initials="RL" lastIdx="1" clrIdx="2">
    <p:extLst>
      <p:ext uri="{19B8F6BF-5375-455C-9EA6-DF929625EA0E}">
        <p15:presenceInfo xmlns:p15="http://schemas.microsoft.com/office/powerpoint/2012/main" userId="752e4c7dab7da6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DBBE"/>
    <a:srgbClr val="312D2A"/>
    <a:srgbClr val="FCFBFA"/>
    <a:srgbClr val="FDFEFE"/>
    <a:srgbClr val="FEFEFE"/>
    <a:srgbClr val="FFFEFE"/>
    <a:srgbClr val="FFFFFD"/>
    <a:srgbClr val="FFFFFE"/>
    <a:srgbClr val="FFFEFF"/>
    <a:srgbClr val="FE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88" autoAdjust="0"/>
    <p:restoredTop sz="79835" autoAdjust="0"/>
  </p:normalViewPr>
  <p:slideViewPr>
    <p:cSldViewPr snapToGrid="0" showGuides="1">
      <p:cViewPr varScale="1">
        <p:scale>
          <a:sx n="67" d="100"/>
          <a:sy n="67" d="100"/>
        </p:scale>
        <p:origin x="1301" y="67"/>
      </p:cViewPr>
      <p:guideLst>
        <p:guide orient="horz" pos="2160"/>
        <p:guide pos="3840"/>
      </p:guideLst>
    </p:cSldViewPr>
  </p:slideViewPr>
  <p:outlineViewPr>
    <p:cViewPr>
      <p:scale>
        <a:sx n="33" d="100"/>
        <a:sy n="33" d="100"/>
      </p:scale>
      <p:origin x="0" y="-38904"/>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t>12/14/2023</a:t>
            </a:fld>
            <a:endParaRPr lang="en-US"/>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t>‹#›</a:t>
            </a:fld>
            <a:endParaRPr lang="en-US"/>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vl1pPr>
          </a:lstStyle>
          <a:p>
            <a:fld id="{4F9C25BA-F9B0-4418-8CA0-3A9DF1256BA5}" type="datetimeFigureOut">
              <a:rPr lang="en-US" smtClean="0"/>
              <a:t>12/14/2023</a:t>
            </a:fld>
            <a:endParaRPr lang="en-US"/>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vl1pPr>
          </a:lstStyle>
          <a:p>
            <a:fld id="{9EDC5964-3162-43B5-B1EC-63C8D166D7D3}" type="slidenum">
              <a:rPr lang="en-US" smtClean="0"/>
              <a:t>‹#›</a:t>
            </a:fld>
            <a:endParaRPr lang="en-US"/>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mn-lt"/>
        <a:ea typeface="+mn-ea"/>
        <a:cs typeface="Oracle Sans" panose="020B0503020204020204" pitchFamily="34" charset="0"/>
      </a:defRPr>
    </a:lvl1pPr>
    <a:lvl2pPr marL="457200" algn="l" defTabSz="914400" rtl="0" eaLnBrk="1" latinLnBrk="0" hangingPunct="1">
      <a:defRPr lang="en-US" sz="1200" b="0" i="0" kern="1200">
        <a:solidFill>
          <a:schemeClr val="tx1"/>
        </a:solidFill>
        <a:latin typeface="+mn-lt"/>
        <a:ea typeface="+mn-ea"/>
        <a:cs typeface="Oracle Sans" panose="020B0503020204020204" pitchFamily="34" charset="0"/>
      </a:defRPr>
    </a:lvl2pPr>
    <a:lvl3pPr marL="914400" algn="l" defTabSz="914400" rtl="0" eaLnBrk="1" latinLnBrk="0" hangingPunct="1">
      <a:defRPr lang="en-US" sz="1100" kern="1200">
        <a:solidFill>
          <a:schemeClr val="tx1"/>
        </a:solidFill>
        <a:latin typeface="Oracle Sans Light" panose="020B0403020204020204" pitchFamily="34" charset="0"/>
        <a:ea typeface="+mn-ea"/>
        <a:cs typeface="Oracle Sans Light" panose="020B0403020204020204" pitchFamily="34" charset="0"/>
      </a:defRPr>
    </a:lvl3pPr>
    <a:lvl4pPr marL="1371600" algn="l" defTabSz="914400" rtl="0" eaLnBrk="1" latinLnBrk="0" hangingPunct="1">
      <a:defRPr lang="en-US" sz="1050" kern="1200">
        <a:solidFill>
          <a:schemeClr val="tx1"/>
        </a:solidFill>
        <a:latin typeface="Oracle Sans Light" panose="020B0403020204020204" pitchFamily="34" charset="0"/>
        <a:ea typeface="+mn-ea"/>
        <a:cs typeface="Oracle Sans Light" panose="020B0403020204020204" pitchFamily="34" charset="0"/>
      </a:defRPr>
    </a:lvl4pPr>
    <a:lvl5pPr marL="1828800" algn="l" defTabSz="914400" rtl="0" eaLnBrk="1" latinLnBrk="0" hangingPunct="1">
      <a:defRPr lang="en-US" sz="1000" kern="1200">
        <a:solidFill>
          <a:schemeClr val="tx1"/>
        </a:solidFill>
        <a:latin typeface="Oracle Sans Light" panose="020B0403020204020204" pitchFamily="34" charset="0"/>
        <a:ea typeface="+mn-ea"/>
        <a:cs typeface="Oracle Sans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Updated</a:t>
            </a:r>
            <a:r>
              <a:rPr lang="pt-PT" dirty="0"/>
              <a:t>: 19th </a:t>
            </a:r>
            <a:r>
              <a:rPr lang="pt-PT" dirty="0" err="1"/>
              <a:t>of</a:t>
            </a:r>
            <a:r>
              <a:rPr lang="pt-PT" dirty="0"/>
              <a:t> </a:t>
            </a:r>
            <a:r>
              <a:rPr lang="pt-PT" dirty="0" err="1"/>
              <a:t>July</a:t>
            </a:r>
            <a:r>
              <a:rPr lang="pt-PT" dirty="0"/>
              <a:t> 2021 </a:t>
            </a:r>
            <a:r>
              <a:rPr lang="pt-PT" dirty="0" err="1"/>
              <a:t>by</a:t>
            </a:r>
            <a:r>
              <a:rPr lang="pt-PT" dirty="0"/>
              <a:t> Pedro Lopes</a:t>
            </a:r>
          </a:p>
        </p:txBody>
      </p:sp>
      <p:sp>
        <p:nvSpPr>
          <p:cNvPr id="4" name="Slide Number Placeholder 3"/>
          <p:cNvSpPr>
            <a:spLocks noGrp="1"/>
          </p:cNvSpPr>
          <p:nvPr>
            <p:ph type="sldNum" sz="quarter" idx="5"/>
          </p:nvPr>
        </p:nvSpPr>
        <p:spPr/>
        <p:txBody>
          <a:bodyPr/>
          <a:lstStyle/>
          <a:p>
            <a:fld id="{9EDC5964-3162-43B5-B1EC-63C8D166D7D3}" type="slidenum">
              <a:rPr lang="en-US" smtClean="0"/>
              <a:t>1</a:t>
            </a:fld>
            <a:endParaRPr lang="en-US"/>
          </a:p>
        </p:txBody>
      </p:sp>
    </p:spTree>
    <p:extLst>
      <p:ext uri="{BB962C8B-B14F-4D97-AF65-F5344CB8AC3E}">
        <p14:creationId xmlns:p14="http://schemas.microsoft.com/office/powerpoint/2010/main" val="456630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a:t>
            </a:fld>
            <a:endParaRPr lang="en-US" dirty="0"/>
          </a:p>
        </p:txBody>
      </p:sp>
    </p:spTree>
    <p:extLst>
      <p:ext uri="{BB962C8B-B14F-4D97-AF65-F5344CB8AC3E}">
        <p14:creationId xmlns:p14="http://schemas.microsoft.com/office/powerpoint/2010/main" val="212854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374650"/>
            <a:ext cx="4498975" cy="2530475"/>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a:t>
            </a:fld>
            <a:endParaRPr lang="en-US" dirty="0"/>
          </a:p>
        </p:txBody>
      </p:sp>
    </p:spTree>
    <p:extLst>
      <p:ext uri="{BB962C8B-B14F-4D97-AF65-F5344CB8AC3E}">
        <p14:creationId xmlns:p14="http://schemas.microsoft.com/office/powerpoint/2010/main" val="1776305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374650"/>
            <a:ext cx="4498975" cy="2530475"/>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a:t>
            </a:fld>
            <a:endParaRPr lang="en-US" dirty="0"/>
          </a:p>
        </p:txBody>
      </p:sp>
    </p:spTree>
    <p:extLst>
      <p:ext uri="{BB962C8B-B14F-4D97-AF65-F5344CB8AC3E}">
        <p14:creationId xmlns:p14="http://schemas.microsoft.com/office/powerpoint/2010/main" val="278370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374650"/>
            <a:ext cx="4498975" cy="2530475"/>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1652181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374650"/>
            <a:ext cx="4498975" cy="2530475"/>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3157294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C16FB-9D68-C74B-AABD-CDFC2ED74F24}" type="slidenum">
              <a:rPr lang="en-US" smtClean="0"/>
              <a:t>7</a:t>
            </a:fld>
            <a:endParaRPr lang="en-US"/>
          </a:p>
        </p:txBody>
      </p:sp>
    </p:spTree>
    <p:extLst>
      <p:ext uri="{BB962C8B-B14F-4D97-AF65-F5344CB8AC3E}">
        <p14:creationId xmlns:p14="http://schemas.microsoft.com/office/powerpoint/2010/main" val="1009019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2.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3.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4.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55.png"/><Relationship Id="rId1" Type="http://schemas.openxmlformats.org/officeDocument/2006/relationships/slideMaster" Target="../slideMasters/slideMaster3.xml"/><Relationship Id="rId5" Type="http://schemas.openxmlformats.org/officeDocument/2006/relationships/image" Target="../media/image40.png"/><Relationship Id="rId4" Type="http://schemas.openxmlformats.org/officeDocument/2006/relationships/image" Target="../media/image49.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49.pn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jp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jp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8.jp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0.png"/><Relationship Id="rId1" Type="http://schemas.openxmlformats.org/officeDocument/2006/relationships/slideMaster" Target="../slideMasters/slideMaster3.xml"/><Relationship Id="rId4" Type="http://schemas.openxmlformats.org/officeDocument/2006/relationships/image" Target="../media/image57.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oracle.com/investor" TargetMode="External"/><Relationship Id="rId1" Type="http://schemas.openxmlformats.org/officeDocument/2006/relationships/slideMaster" Target="../slideMasters/slideMaster3.xml"/><Relationship Id="rId5" Type="http://schemas.openxmlformats.org/officeDocument/2006/relationships/image" Target="../media/image49.png"/><Relationship Id="rId4" Type="http://schemas.openxmlformats.org/officeDocument/2006/relationships/image" Target="../media/image29.jp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oracle.com/investor" TargetMode="External"/><Relationship Id="rId1" Type="http://schemas.openxmlformats.org/officeDocument/2006/relationships/slideMaster" Target="../slideMasters/slideMaster3.xml"/><Relationship Id="rId5" Type="http://schemas.openxmlformats.org/officeDocument/2006/relationships/image" Target="../media/image49.png"/><Relationship Id="rId4" Type="http://schemas.openxmlformats.org/officeDocument/2006/relationships/image" Target="../media/image29.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4.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5.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5.xml"/><Relationship Id="rId1" Type="http://schemas.openxmlformats.org/officeDocument/2006/relationships/themeOverride" Target="../theme/themeOverride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1.emf"/></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emf"/></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png"/><Relationship Id="rId1" Type="http://schemas.openxmlformats.org/officeDocument/2006/relationships/slideMaster" Target="../slideMasters/slideMaster5.xml"/><Relationship Id="rId4" Type="http://schemas.openxmlformats.org/officeDocument/2006/relationships/image" Target="../media/image29.jp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5.xml"/><Relationship Id="rId4" Type="http://schemas.openxmlformats.org/officeDocument/2006/relationships/image" Target="../media/image29.jp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0.png"/><Relationship Id="rId1" Type="http://schemas.openxmlformats.org/officeDocument/2006/relationships/slideMaster" Target="../slideMasters/slideMaster5.xml"/><Relationship Id="rId4" Type="http://schemas.openxmlformats.org/officeDocument/2006/relationships/image" Target="../media/image64.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slideMaster" Target="../slideMasters/slideMaster5.xml"/><Relationship Id="rId4" Type="http://schemas.openxmlformats.org/officeDocument/2006/relationships/tags" Target="../tags/tag4.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5.xml"/><Relationship Id="rId5" Type="http://schemas.openxmlformats.org/officeDocument/2006/relationships/image" Target="../media/image23.jpeg"/><Relationship Id="rId4" Type="http://schemas.openxmlformats.org/officeDocument/2006/relationships/image" Target="../media/image10.sv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6.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6.xml"/><Relationship Id="rId1" Type="http://schemas.openxmlformats.org/officeDocument/2006/relationships/themeOverride" Target="../theme/themeOverride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emf"/></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2.png"/><Relationship Id="rId1" Type="http://schemas.openxmlformats.org/officeDocument/2006/relationships/slideMaster" Target="../slideMasters/slideMaster6.xml"/><Relationship Id="rId4" Type="http://schemas.openxmlformats.org/officeDocument/2006/relationships/image" Target="../media/image29.jpg"/></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9.jp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0.png"/><Relationship Id="rId1" Type="http://schemas.openxmlformats.org/officeDocument/2006/relationships/slideMaster" Target="../slideMasters/slideMaster6.xml"/><Relationship Id="rId4" Type="http://schemas.openxmlformats.org/officeDocument/2006/relationships/image" Target="../media/image64.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6.xml"/><Relationship Id="rId5" Type="http://schemas.openxmlformats.org/officeDocument/2006/relationships/image" Target="../media/image23.jpeg"/><Relationship Id="rId4" Type="http://schemas.openxmlformats.org/officeDocument/2006/relationships/image" Target="../media/image10.sv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Master" Target="../slideMasters/slideMaster6.xml"/><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jpg"/><Relationship Id="rId1" Type="http://schemas.openxmlformats.org/officeDocument/2006/relationships/slideMaster" Target="../slideMasters/slideMaster7.xml"/><Relationship Id="rId4" Type="http://schemas.openxmlformats.org/officeDocument/2006/relationships/image" Target="../media/image69.sv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0.jpeg"/><Relationship Id="rId1" Type="http://schemas.openxmlformats.org/officeDocument/2006/relationships/slideMaster" Target="../slideMasters/slideMaster7.xml"/><Relationship Id="rId5" Type="http://schemas.openxmlformats.org/officeDocument/2006/relationships/image" Target="../media/image1.emf"/><Relationship Id="rId4" Type="http://schemas.openxmlformats.org/officeDocument/2006/relationships/image" Target="../media/image69.sv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71.png"/><Relationship Id="rId1" Type="http://schemas.openxmlformats.org/officeDocument/2006/relationships/slideMaster" Target="../slideMasters/slideMaster7.xml"/><Relationship Id="rId4" Type="http://schemas.openxmlformats.org/officeDocument/2006/relationships/image" Target="../media/image1.emf"/></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71.png"/><Relationship Id="rId1" Type="http://schemas.openxmlformats.org/officeDocument/2006/relationships/slideMaster" Target="../slideMasters/slideMaster7.xml"/><Relationship Id="rId4" Type="http://schemas.openxmlformats.org/officeDocument/2006/relationships/image" Target="../media/image1.emf"/></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71.png"/><Relationship Id="rId1" Type="http://schemas.openxmlformats.org/officeDocument/2006/relationships/slideMaster" Target="../slideMasters/slideMaster7.xml"/><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71.png"/><Relationship Id="rId1" Type="http://schemas.openxmlformats.org/officeDocument/2006/relationships/slideMaster" Target="../slideMasters/slideMaster7.xml"/><Relationship Id="rId4" Type="http://schemas.openxmlformats.org/officeDocument/2006/relationships/image" Target="../media/image1.emf"/></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7.xml"/><Relationship Id="rId4" Type="http://schemas.openxmlformats.org/officeDocument/2006/relationships/image" Target="../media/image1.emf"/></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4.jpeg"/><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8.jpg"/><Relationship Id="rId1" Type="http://schemas.openxmlformats.org/officeDocument/2006/relationships/slideMaster" Target="../slideMasters/slideMaster7.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7.xml"/><Relationship Id="rId4" Type="http://schemas.openxmlformats.org/officeDocument/2006/relationships/image" Target="../media/image29.jp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7.xml"/><Relationship Id="rId4" Type="http://schemas.openxmlformats.org/officeDocument/2006/relationships/image" Target="../media/image29.jp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mailto:mailto:quietperiod_ww_grp@oracle.com" TargetMode="External"/><Relationship Id="rId2" Type="http://schemas.openxmlformats.org/officeDocument/2006/relationships/hyperlink" Target="https://confluence.oraclecorp.com/confluence/display/DemandCenter/Safe+Harbor+Disclosures+for+Presentations" TargetMode="External"/><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hyperlink" Target="mailto:mailto:quietperiod_ww_grp@oracle.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10.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7.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29.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29.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29.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29.jp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9.png"/><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4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4.jp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44.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jpg"/><Relationship Id="rId1" Type="http://schemas.openxmlformats.org/officeDocument/2006/relationships/slideMaster" Target="../slideMasters/slideMaster2.xml"/><Relationship Id="rId4" Type="http://schemas.openxmlformats.org/officeDocument/2006/relationships/image" Target="../media/image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2.pn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Master" Target="../slideMasters/slideMaster3.xml"/><Relationship Id="rId4" Type="http://schemas.openxmlformats.org/officeDocument/2006/relationships/image" Target="../media/image49.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sp>
        <p:nvSpPr>
          <p:cNvPr id="5" name="Footer Placeholder 4">
            <a:extLst>
              <a:ext uri="{FF2B5EF4-FFF2-40B4-BE49-F238E27FC236}">
                <a16:creationId xmlns:a16="http://schemas.microsoft.com/office/drawing/2014/main" id="{D50B7B99-702B-234A-B657-DA4874CF332A}"/>
              </a:ext>
            </a:extLst>
          </p:cNvPr>
          <p:cNvSpPr>
            <a:spLocks noGrp="1"/>
          </p:cNvSpPr>
          <p:nvPr>
            <p:ph type="ftr" sz="quarter" idx="15"/>
          </p:nvPr>
        </p:nvSpPr>
        <p:spPr/>
        <p:txBody>
          <a:bodyPr/>
          <a:lstStyle/>
          <a:p>
            <a:r>
              <a:rPr lang="en-US" sz="700"/>
              <a:t>Copyright © 2021, Oracle and/or its affiliates</a:t>
            </a:r>
            <a:endParaRPr lang="en-US" sz="700" dirty="0"/>
          </a:p>
        </p:txBody>
      </p:sp>
    </p:spTree>
    <p:extLst>
      <p:ext uri="{BB962C8B-B14F-4D97-AF65-F5344CB8AC3E}">
        <p14:creationId xmlns:p14="http://schemas.microsoft.com/office/powerpoint/2010/main" val="591438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27819150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a:alphaModFix amt="40000"/>
            <a:extLst>
              <a:ext uri="{28A0092B-C50C-407E-A947-70E740481C1C}">
                <a14:useLocalDpi xmlns:a14="http://schemas.microsoft.com/office/drawing/2010/main"/>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D940EE1-A686-7D4D-8D49-9B18587F7932}"/>
              </a:ext>
            </a:extLst>
          </p:cNvPr>
          <p:cNvSpPr>
            <a:spLocks noGrp="1"/>
          </p:cNvSpPr>
          <p:nvPr>
            <p:ph type="ftr" sz="quarter" idx="10"/>
          </p:nvPr>
        </p:nvSpPr>
        <p:spPr>
          <a:xfrm>
            <a:off x="3984401" y="6514977"/>
            <a:ext cx="7703621" cy="365125"/>
          </a:xfrm>
        </p:spPr>
        <p:txBody>
          <a:bodyPr/>
          <a:lstStyle/>
          <a:p>
            <a:r>
              <a:rPr lang="en-US" sz="700"/>
              <a:t>Copyright © 2021, Oracle and/or its affiliates</a:t>
            </a:r>
            <a:endParaRPr lang="en-US" sz="700" dirty="0"/>
          </a:p>
        </p:txBody>
      </p:sp>
    </p:spTree>
    <p:extLst>
      <p:ext uri="{BB962C8B-B14F-4D97-AF65-F5344CB8AC3E}">
        <p14:creationId xmlns:p14="http://schemas.microsoft.com/office/powerpoint/2010/main" val="286489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621648B-5B0A-C742-90E7-2A3DC105718B}"/>
              </a:ext>
            </a:extLst>
          </p:cNvPr>
          <p:cNvSpPr>
            <a:spLocks noGrp="1"/>
          </p:cNvSpPr>
          <p:nvPr>
            <p:ph type="ftr" sz="quarter" idx="10"/>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219403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cstate="hqprint">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BAAD4F8-9206-C547-B2D1-5B81C4DFA953}"/>
              </a:ext>
            </a:extLst>
          </p:cNvPr>
          <p:cNvSpPr>
            <a:spLocks noGrp="1"/>
          </p:cNvSpPr>
          <p:nvPr>
            <p:ph type="ftr" sz="quarter" idx="10"/>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2876889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solidFill>
                  <a:schemeClr val="bg1">
                    <a:lumMod val="9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5" cstate="hqprint">
            <a:alphaModFix amt="70000"/>
            <a:extLst>
              <a:ext uri="{28A0092B-C50C-407E-A947-70E740481C1C}">
                <a14:useLocalDpi xmlns:a14="http://schemas.microsoft.com/office/drawing/2010/main"/>
              </a:ext>
            </a:extLst>
          </a:blip>
          <a:srcRect l="-277"/>
          <a:stretch/>
        </p:blipFill>
        <p:spPr>
          <a:xfrm>
            <a:off x="6373090" y="557050"/>
            <a:ext cx="6719455" cy="1413489"/>
          </a:xfrm>
          <a:prstGeom prst="rect">
            <a:avLst/>
          </a:prstGeom>
        </p:spPr>
      </p:pic>
      <p:sp>
        <p:nvSpPr>
          <p:cNvPr id="4" name="Footer Placeholder 3">
            <a:extLst>
              <a:ext uri="{FF2B5EF4-FFF2-40B4-BE49-F238E27FC236}">
                <a16:creationId xmlns:a16="http://schemas.microsoft.com/office/drawing/2014/main" id="{BE457EB8-22DE-334D-96C0-3E9E911AAF41}"/>
              </a:ext>
            </a:extLst>
          </p:cNvPr>
          <p:cNvSpPr>
            <a:spLocks noGrp="1"/>
          </p:cNvSpPr>
          <p:nvPr>
            <p:ph type="ftr" sz="quarter" idx="17"/>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371322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sp>
        <p:nvSpPr>
          <p:cNvPr id="3" name="Footer Placeholder 2">
            <a:extLst>
              <a:ext uri="{FF2B5EF4-FFF2-40B4-BE49-F238E27FC236}">
                <a16:creationId xmlns:a16="http://schemas.microsoft.com/office/drawing/2014/main" id="{B7847798-615C-CB47-A6E3-A955C97EADAB}"/>
              </a:ext>
            </a:extLst>
          </p:cNvPr>
          <p:cNvSpPr>
            <a:spLocks noGrp="1"/>
          </p:cNvSpPr>
          <p:nvPr>
            <p:ph type="ftr" sz="quarter" idx="18"/>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177611908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95968E34-27D4-4840-AFE5-442FCAC5CD0D}"/>
              </a:ext>
            </a:extLst>
          </p:cNvPr>
          <p:cNvSpPr>
            <a:spLocks noGrp="1"/>
          </p:cNvSpPr>
          <p:nvPr>
            <p:ph type="ftr" sz="quarter" idx="15"/>
          </p:nvPr>
        </p:nvSpPr>
        <p:spPr>
          <a:xfrm>
            <a:off x="3662005" y="6514977"/>
            <a:ext cx="7703621" cy="365125"/>
          </a:xfrm>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241670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chemeClr val="bg1">
                    <a:lumMod val="85000"/>
                  </a:schemeClr>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
        <p:nvSpPr>
          <p:cNvPr id="3" name="Footer Placeholder 2">
            <a:extLst>
              <a:ext uri="{FF2B5EF4-FFF2-40B4-BE49-F238E27FC236}">
                <a16:creationId xmlns:a16="http://schemas.microsoft.com/office/drawing/2014/main" id="{A20F7D78-392E-384F-9852-B2790DD6FDE7}"/>
              </a:ext>
            </a:extLst>
          </p:cNvPr>
          <p:cNvSpPr>
            <a:spLocks noGrp="1"/>
          </p:cNvSpPr>
          <p:nvPr>
            <p:ph type="ftr" sz="quarter" idx="16"/>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14607871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096000" y="754384"/>
            <a:ext cx="5327904" cy="5320590"/>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373548" y="290683"/>
            <a:ext cx="5327903" cy="1968827"/>
          </a:xfrm>
          <a:prstGeom prst="rect">
            <a:avLst/>
          </a:prstGeom>
        </p:spPr>
      </p:pic>
      <p:sp>
        <p:nvSpPr>
          <p:cNvPr id="4" name="Footer Placeholder 3">
            <a:extLst>
              <a:ext uri="{FF2B5EF4-FFF2-40B4-BE49-F238E27FC236}">
                <a16:creationId xmlns:a16="http://schemas.microsoft.com/office/drawing/2014/main" id="{297CEDDF-8AA1-9B4F-92EB-BE9C5E9238AC}"/>
              </a:ext>
            </a:extLst>
          </p:cNvPr>
          <p:cNvSpPr>
            <a:spLocks noGrp="1"/>
          </p:cNvSpPr>
          <p:nvPr>
            <p:ph type="ftr" sz="quarter" idx="10"/>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2907515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8E9234A1-A815-1641-8A1D-A445716D4985}"/>
              </a:ext>
            </a:extLst>
          </p:cNvPr>
          <p:cNvSpPr>
            <a:spLocks noGrp="1"/>
          </p:cNvSpPr>
          <p:nvPr>
            <p:ph type="ftr" sz="quarter" idx="10"/>
          </p:nvPr>
        </p:nvSpPr>
        <p:spPr/>
        <p:txBody>
          <a:bodyPr/>
          <a:lstStyle/>
          <a:p>
            <a:r>
              <a:rPr lang="en-US" sz="700"/>
              <a:t>Copyright © 2021, Oracle and/or its affiliates</a:t>
            </a:r>
            <a:endParaRPr lang="en-US" sz="700" dirty="0"/>
          </a:p>
        </p:txBody>
      </p:sp>
    </p:spTree>
    <p:extLst>
      <p:ext uri="{BB962C8B-B14F-4D97-AF65-F5344CB8AC3E}">
        <p14:creationId xmlns:p14="http://schemas.microsoft.com/office/powerpoint/2010/main" val="29163099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769031B1-2238-1F47-9282-B1C80EC98DE2}"/>
              </a:ext>
            </a:extLst>
          </p:cNvPr>
          <p:cNvSpPr>
            <a:spLocks noGrp="1"/>
          </p:cNvSpPr>
          <p:nvPr>
            <p:ph type="ftr" sz="quarter" idx="15"/>
          </p:nvPr>
        </p:nvSpPr>
        <p:spPr/>
        <p:txBody>
          <a:bodyPr/>
          <a:lstStyle/>
          <a:p>
            <a:r>
              <a:rPr lang="en-US" sz="700"/>
              <a:t>Copyright © 2021, Oracle and/or its affiliates</a:t>
            </a:r>
            <a:endParaRPr lang="en-US" sz="700" dirty="0"/>
          </a:p>
        </p:txBody>
      </p:sp>
    </p:spTree>
    <p:extLst>
      <p:ext uri="{BB962C8B-B14F-4D97-AF65-F5344CB8AC3E}">
        <p14:creationId xmlns:p14="http://schemas.microsoft.com/office/powerpoint/2010/main" val="4364159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p:nvPr>
        </p:nvSpPr>
        <p:spPr>
          <a:xfrm>
            <a:off x="755650" y="755650"/>
            <a:ext cx="5346700" cy="5338763"/>
          </a:xfrm>
        </p:spPr>
        <p:txBody>
          <a:bodyPr/>
          <a:lstStyle/>
          <a:p>
            <a:endParaRPr lang="en-US"/>
          </a:p>
        </p:txBody>
      </p:sp>
      <p:sp>
        <p:nvSpPr>
          <p:cNvPr id="2" name="Footer Placeholder 1">
            <a:extLst>
              <a:ext uri="{FF2B5EF4-FFF2-40B4-BE49-F238E27FC236}">
                <a16:creationId xmlns:a16="http://schemas.microsoft.com/office/drawing/2014/main" id="{B3A99C57-FF7C-5E46-A51A-241AAA391281}"/>
              </a:ext>
            </a:extLst>
          </p:cNvPr>
          <p:cNvSpPr>
            <a:spLocks noGrp="1"/>
          </p:cNvSpPr>
          <p:nvPr>
            <p:ph type="ftr" sz="quarter" idx="16"/>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158867074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DDB9EDBD-98E6-FA4B-B2F0-592D86BA585D}"/>
              </a:ext>
            </a:extLst>
          </p:cNvPr>
          <p:cNvSpPr>
            <a:spLocks noGrp="1"/>
          </p:cNvSpPr>
          <p:nvPr>
            <p:ph type="pic" sz="quarter" idx="10"/>
          </p:nvPr>
        </p:nvSpPr>
        <p:spPr>
          <a:xfrm>
            <a:off x="6096000" y="0"/>
            <a:ext cx="6096000" cy="6858000"/>
          </a:xfrm>
        </p:spPr>
        <p:txBody>
          <a:bodyPr/>
          <a:lstStyle/>
          <a:p>
            <a:endParaRPr lang="en-US"/>
          </a:p>
        </p:txBody>
      </p:sp>
      <p:sp>
        <p:nvSpPr>
          <p:cNvPr id="4" name="Footer Placeholder 3">
            <a:extLst>
              <a:ext uri="{FF2B5EF4-FFF2-40B4-BE49-F238E27FC236}">
                <a16:creationId xmlns:a16="http://schemas.microsoft.com/office/drawing/2014/main" id="{CAF18250-86BC-2B41-B1C2-5743FDAE03F9}"/>
              </a:ext>
            </a:extLst>
          </p:cNvPr>
          <p:cNvSpPr>
            <a:spLocks noGrp="1"/>
          </p:cNvSpPr>
          <p:nvPr>
            <p:ph type="ftr" sz="quarter" idx="11"/>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29158147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a:alphaModFix amt="5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095227F-2DF2-BD43-B19F-0A500CCFAB64}"/>
              </a:ext>
            </a:extLst>
          </p:cNvPr>
          <p:cNvSpPr>
            <a:spLocks noGrp="1"/>
          </p:cNvSpPr>
          <p:nvPr>
            <p:ph type="ftr" sz="quarter" idx="10"/>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246861911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08DDEB9-7855-E14D-84AA-FB157FF776D7}"/>
              </a:ext>
            </a:extLst>
          </p:cNvPr>
          <p:cNvSpPr>
            <a:spLocks noGrp="1"/>
          </p:cNvSpPr>
          <p:nvPr>
            <p:ph type="ftr" sz="quarter" idx="10"/>
          </p:nvPr>
        </p:nvSpPr>
        <p:spPr/>
        <p:txBody>
          <a:bodyPr/>
          <a:lstStyle>
            <a:lvl1pPr>
              <a:defRPr>
                <a:solidFill>
                  <a:schemeClr val="bg1">
                    <a:lumMod val="85000"/>
                  </a:schemeClr>
                </a:solidFill>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27945888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Footer Placeholder 3">
            <a:extLst>
              <a:ext uri="{FF2B5EF4-FFF2-40B4-BE49-F238E27FC236}">
                <a16:creationId xmlns:a16="http://schemas.microsoft.com/office/drawing/2014/main" id="{65B0131D-8EA9-C14B-9482-17867C7A8DF8}"/>
              </a:ext>
            </a:extLst>
          </p:cNvPr>
          <p:cNvSpPr>
            <a:spLocks noGrp="1"/>
          </p:cNvSpPr>
          <p:nvPr>
            <p:ph type="ftr" sz="quarter" idx="10"/>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382345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4" name="Footer Placeholder 3">
            <a:extLst>
              <a:ext uri="{FF2B5EF4-FFF2-40B4-BE49-F238E27FC236}">
                <a16:creationId xmlns:a16="http://schemas.microsoft.com/office/drawing/2014/main" id="{806C84F4-84D7-2746-A9BD-586A1A4F485E}"/>
              </a:ext>
            </a:extLst>
          </p:cNvPr>
          <p:cNvSpPr>
            <a:spLocks noGrp="1"/>
          </p:cNvSpPr>
          <p:nvPr>
            <p:ph type="ftr" sz="quarter" idx="10"/>
          </p:nvPr>
        </p:nvSpPr>
        <p:spPr>
          <a:xfrm>
            <a:off x="6624152" y="6514977"/>
            <a:ext cx="4329193" cy="365125"/>
          </a:xfrm>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12091129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6BA6C98-2838-B143-904B-DF2D93528322}"/>
              </a:ext>
            </a:extLst>
          </p:cNvPr>
          <p:cNvSpPr>
            <a:spLocks noGrp="1"/>
          </p:cNvSpPr>
          <p:nvPr>
            <p:ph type="ftr" sz="quarter" idx="10"/>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38955495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p:nvPr>
        </p:nvSpPr>
        <p:spPr>
          <a:xfrm>
            <a:off x="755683" y="755352"/>
            <a:ext cx="5347243" cy="5338989"/>
          </a:xfrm>
        </p:spPr>
        <p:txBody>
          <a:bodyPr/>
          <a:lstStyle/>
          <a:p>
            <a:endParaRPr lang="en-US"/>
          </a:p>
        </p:txBody>
      </p:sp>
      <p:sp>
        <p:nvSpPr>
          <p:cNvPr id="4" name="Footer Placeholder 3">
            <a:extLst>
              <a:ext uri="{FF2B5EF4-FFF2-40B4-BE49-F238E27FC236}">
                <a16:creationId xmlns:a16="http://schemas.microsoft.com/office/drawing/2014/main" id="{FB006542-CE5C-7047-94F9-FA878996DD4F}"/>
              </a:ext>
            </a:extLst>
          </p:cNvPr>
          <p:cNvSpPr>
            <a:spLocks noGrp="1"/>
          </p:cNvSpPr>
          <p:nvPr>
            <p:ph type="ftr" sz="quarter" idx="11"/>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14752448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sp>
        <p:nvSpPr>
          <p:cNvPr id="4" name="Footer Placeholder 3">
            <a:extLst>
              <a:ext uri="{FF2B5EF4-FFF2-40B4-BE49-F238E27FC236}">
                <a16:creationId xmlns:a16="http://schemas.microsoft.com/office/drawing/2014/main" id="{98BA4027-3D2F-6348-87A5-599FE7961117}"/>
              </a:ext>
            </a:extLst>
          </p:cNvPr>
          <p:cNvSpPr>
            <a:spLocks noGrp="1"/>
          </p:cNvSpPr>
          <p:nvPr>
            <p:ph type="ftr" sz="quarter" idx="11"/>
          </p:nvPr>
        </p:nvSpPr>
        <p:spPr>
          <a:xfrm>
            <a:off x="6617343" y="6514977"/>
            <a:ext cx="4819853" cy="365125"/>
          </a:xfrm>
        </p:spPr>
        <p:txBody>
          <a:bodyPr/>
          <a:lstStyle/>
          <a:p>
            <a:r>
              <a:rPr lang="en-US" sz="700"/>
              <a:t>Copyright © 2021, Oracle and/or its affiliates</a:t>
            </a:r>
            <a:endParaRPr lang="en-US" sz="700" dirty="0"/>
          </a:p>
        </p:txBody>
      </p:sp>
    </p:spTree>
    <p:extLst>
      <p:ext uri="{BB962C8B-B14F-4D97-AF65-F5344CB8AC3E}">
        <p14:creationId xmlns:p14="http://schemas.microsoft.com/office/powerpoint/2010/main" val="34987505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54290C-9E9F-4D5B-8E0E-CEC1F8D51521}"/>
              </a:ext>
            </a:extLst>
          </p:cNvPr>
          <p:cNvSpPr>
            <a:spLocks noGrp="1"/>
          </p:cNvSpPr>
          <p:nvPr>
            <p:ph type="ftr" sz="quarter" idx="11"/>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241734891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Star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761287"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hqprint">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sp>
        <p:nvSpPr>
          <p:cNvPr id="11" name="Footer Placeholder 10">
            <a:extLst>
              <a:ext uri="{FF2B5EF4-FFF2-40B4-BE49-F238E27FC236}">
                <a16:creationId xmlns:a16="http://schemas.microsoft.com/office/drawing/2014/main" id="{A436E821-D632-CA47-BF56-8B7E41D65641}"/>
              </a:ext>
            </a:extLst>
          </p:cNvPr>
          <p:cNvSpPr>
            <a:spLocks noGrp="1"/>
          </p:cNvSpPr>
          <p:nvPr>
            <p:ph type="ftr" sz="quarter" idx="10"/>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314990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Safe Harbor RevRec En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85F8D10-D7C7-384F-BEF4-6699AC6D6831}"/>
              </a:ext>
            </a:extLst>
          </p:cNvPr>
          <p:cNvSpPr txBox="1"/>
          <p:nvPr userDrawn="1"/>
        </p:nvSpPr>
        <p:spPr>
          <a:xfrm>
            <a:off x="761287" y="2302160"/>
            <a:ext cx="10675910" cy="3693319"/>
          </a:xfrm>
          <a:prstGeom prst="rect">
            <a:avLst/>
          </a:prstGeom>
          <a:noFill/>
        </p:spPr>
        <p:txBody>
          <a:bodyPr wrap="square" rtlCol="0">
            <a:spAutoFit/>
          </a:bodyPr>
          <a:lstStyle/>
          <a:p>
            <a:pPr marL="0" indent="0">
              <a:buNone/>
            </a:pPr>
            <a:r>
              <a:rPr lang="en-US" sz="1800" b="0" i="0" dirty="0">
                <a:solidFill>
                  <a:schemeClr val="bg1"/>
                </a:solidFill>
                <a:latin typeface="Oracle Sans Light" panose="020B0403020204020204" pitchFamily="34" charset="0"/>
                <a:cs typeface="Oracle Sans Light" panose="020B0403020204020204" pitchFamily="34" charset="0"/>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buNone/>
            </a:pPr>
            <a:endParaRPr lang="en-US" sz="1800" b="0" i="0" dirty="0">
              <a:solidFill>
                <a:schemeClr val="bg1"/>
              </a:solidFill>
              <a:latin typeface="Oracle Sans Light" panose="020B0403020204020204" pitchFamily="34" charset="0"/>
              <a:cs typeface="Oracle Sans Light" panose="020B0403020204020204" pitchFamily="34" charset="0"/>
            </a:endParaRPr>
          </a:p>
          <a:p>
            <a:r>
              <a:rPr lang="en-US" sz="1800" b="0" i="0" kern="1200" dirty="0">
                <a:solidFill>
                  <a:schemeClr val="bg1"/>
                </a:solidFill>
                <a:latin typeface="Oracle Sans Light" panose="020B0403020204020204" pitchFamily="34" charset="0"/>
                <a:ea typeface="+mn-ea"/>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a:t>
            </a:r>
            <a:r>
              <a:rPr lang="en-US" sz="1800" b="0" i="0" kern="1200" dirty="0">
                <a:solidFill>
                  <a:schemeClr val="bg1"/>
                </a:solidFill>
                <a:latin typeface="Oracle Sans Light" panose="020B0403020204020204" pitchFamily="34" charset="0"/>
                <a:ea typeface="+mn-ea"/>
                <a:cs typeface="Oracle Sans Light" panose="020B0403020204020204" pitchFamily="34" charset="0"/>
                <a:hlinkClick r:id="rId2">
                  <a:extLst>
                    <a:ext uri="{A12FA001-AC4F-418D-AE19-62706E023703}">
                      <ahyp:hlinkClr xmlns:ahyp="http://schemas.microsoft.com/office/drawing/2018/hyperlinkcolor" val="tx"/>
                    </a:ext>
                  </a:extLst>
                </a:hlinkClick>
              </a:rPr>
              <a:t>http://www.oracle.com/investor</a:t>
            </a:r>
            <a:r>
              <a:rPr lang="en-US" sz="1800" b="0" i="0" kern="1200" dirty="0">
                <a:solidFill>
                  <a:schemeClr val="bg1"/>
                </a:solidFill>
                <a:latin typeface="Oracle Sans Light" panose="020B0403020204020204" pitchFamily="34" charset="0"/>
                <a:ea typeface="+mn-ea"/>
                <a:cs typeface="Oracle Sans Light" panose="020B0403020204020204" pitchFamily="34" charset="0"/>
              </a:rPr>
              <a:t>. All information in this presentation is current as of September 2019 and Oracle undertakes no duty to update any statement in light of new information or future events.</a:t>
            </a:r>
          </a:p>
        </p:txBody>
      </p:sp>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3" cstate="hqprint">
            <a:alphaModFix amt="20000"/>
            <a:extLst>
              <a:ext uri="{28A0092B-C50C-407E-A947-70E740481C1C}">
                <a14:useLocalDpi xmlns:a14="http://schemas.microsoft.com/office/drawing/2010/main"/>
              </a:ext>
            </a:extLst>
          </a:blip>
          <a:srcRect/>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0C5EC1D-19D0-DE44-8368-6C242495923F}"/>
              </a:ext>
            </a:extLst>
          </p:cNvPr>
          <p:cNvSpPr txBox="1"/>
          <p:nvPr userDrawn="1"/>
        </p:nvSpPr>
        <p:spPr>
          <a:xfrm>
            <a:off x="678195" y="1267796"/>
            <a:ext cx="6034295" cy="369332"/>
          </a:xfrm>
          <a:prstGeom prst="rect">
            <a:avLst/>
          </a:prstGeom>
          <a:noFill/>
        </p:spPr>
        <p:txBody>
          <a:bodyPr wrap="square" rtlCol="0">
            <a:spAutoFit/>
          </a:bodyPr>
          <a:lstStyle/>
          <a:p>
            <a:r>
              <a:rPr lang="en-US" b="1" i="0" dirty="0">
                <a:solidFill>
                  <a:schemeClr val="bg1"/>
                </a:solidFill>
                <a:latin typeface="Oracle Sans" panose="020B0503020204020204" pitchFamily="34" charset="0"/>
                <a:cs typeface="Oracle Sans" panose="020B0503020204020204" pitchFamily="34" charset="0"/>
              </a:rPr>
              <a:t>Safe Harbor</a:t>
            </a:r>
          </a:p>
        </p:txBody>
      </p:sp>
      <p:sp>
        <p:nvSpPr>
          <p:cNvPr id="2" name="Footer Placeholder 1">
            <a:extLst>
              <a:ext uri="{FF2B5EF4-FFF2-40B4-BE49-F238E27FC236}">
                <a16:creationId xmlns:a16="http://schemas.microsoft.com/office/drawing/2014/main" id="{9847BD50-7E05-E342-A011-841DC569C1A8}"/>
              </a:ext>
            </a:extLst>
          </p:cNvPr>
          <p:cNvSpPr>
            <a:spLocks noGrp="1"/>
          </p:cNvSpPr>
          <p:nvPr>
            <p:ph type="ftr" sz="quarter" idx="10"/>
          </p:nvPr>
        </p:nvSpPr>
        <p:spPr/>
        <p:txBody>
          <a:bodyPr/>
          <a:lstStyle>
            <a:lvl1pPr>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316593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pl-PL"/>
              <a:t>[Date]</a:t>
            </a:r>
            <a:endParaRPr dirty="0"/>
          </a:p>
        </p:txBody>
      </p:sp>
      <p:sp>
        <p:nvSpPr>
          <p:cNvPr id="6" name="Footer Placeholder 5"/>
          <p:cNvSpPr>
            <a:spLocks noGrp="1"/>
          </p:cNvSpPr>
          <p:nvPr>
            <p:ph type="ftr" sz="quarter" idx="11"/>
          </p:nvPr>
        </p:nvSpPr>
        <p:spPr/>
        <p:txBody>
          <a:bodyPr/>
          <a:lstStyle/>
          <a:p>
            <a:r>
              <a:rPr lang="en-US"/>
              <a:t>Copyright © 2021, Oracle and/or its affiliates</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de-DE"/>
              <a:t>Mastertextformat bearbeiten</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de-DE"/>
              <a:t>Mastertextformat bearbeiten</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de-DE"/>
              <a:t>Mastertextformat bearbeiten</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de-DE"/>
              <a:t>Mastertextformat bearbeiten</a:t>
            </a:r>
          </a:p>
        </p:txBody>
      </p:sp>
      <p:sp>
        <p:nvSpPr>
          <p:cNvPr id="3" name="Title 2"/>
          <p:cNvSpPr>
            <a:spLocks noGrp="1"/>
          </p:cNvSpPr>
          <p:nvPr>
            <p:ph type="title"/>
          </p:nvPr>
        </p:nvSpPr>
        <p:spPr/>
        <p:txBody>
          <a:bodyPr/>
          <a:lstStyle/>
          <a:p>
            <a:r>
              <a:rPr lang="de-DE"/>
              <a:t>Mastertitelformat bearbeiten</a:t>
            </a:r>
            <a:endParaRPr dirty="0"/>
          </a:p>
        </p:txBody>
      </p:sp>
    </p:spTree>
    <p:extLst>
      <p:ext uri="{BB962C8B-B14F-4D97-AF65-F5344CB8AC3E}">
        <p14:creationId xmlns:p14="http://schemas.microsoft.com/office/powerpoint/2010/main" val="322116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userDrawn="1">
  <p:cSld name="OOW Thank You Light">
    <p:spTree>
      <p:nvGrpSpPr>
        <p:cNvPr id="1" name=""/>
        <p:cNvGrpSpPr/>
        <p:nvPr/>
      </p:nvGrpSpPr>
      <p:grpSpPr>
        <a:xfrm>
          <a:off x="0" y="0"/>
          <a:ext cx="0" cy="0"/>
          <a:chOff x="0" y="0"/>
          <a:chExt cx="0" cy="0"/>
        </a:xfrm>
      </p:grpSpPr>
      <p:pic>
        <p:nvPicPr>
          <p:cNvPr id="8" name="Picture 7" descr="A picture containing clothing&#10;&#10;Description automatically generated">
            <a:extLst>
              <a:ext uri="{FF2B5EF4-FFF2-40B4-BE49-F238E27FC236}">
                <a16:creationId xmlns:a16="http://schemas.microsoft.com/office/drawing/2014/main" id="{676710AB-6EFD-2B4A-BE94-FE2DBA274A2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4786902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88584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2021,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16" name="Content">
            <a:extLst>
              <a:ext uri="{FF2B5EF4-FFF2-40B4-BE49-F238E27FC236}">
                <a16:creationId xmlns:a16="http://schemas.microsoft.com/office/drawing/2014/main" id="{B9AD53CC-DC4B-493A-A31F-251C36811399}"/>
              </a:ext>
            </a:extLst>
          </p:cNvPr>
          <p:cNvSpPr>
            <a:spLocks noGrp="1"/>
          </p:cNvSpPr>
          <p:nvPr>
            <p:ph sz="quarter" idx="17"/>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1">
            <a:extLst>
              <a:ext uri="{FF2B5EF4-FFF2-40B4-BE49-F238E27FC236}">
                <a16:creationId xmlns:a16="http://schemas.microsoft.com/office/drawing/2014/main" id="{C3FB6D10-A56F-46BF-8672-E18296A83AD8}"/>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Tree>
    <p:extLst>
      <p:ext uri="{BB962C8B-B14F-4D97-AF65-F5344CB8AC3E}">
        <p14:creationId xmlns:p14="http://schemas.microsoft.com/office/powerpoint/2010/main" val="194597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3636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49408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6630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5099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416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97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5746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7080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7790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3440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467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46536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pl-PL"/>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2021, Oracle and/or its affiliates</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5627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397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63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8E46438-F717-2B4C-BAC0-BFCDA780AA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576"/>
          <a:stretch/>
        </p:blipFill>
        <p:spPr>
          <a:xfrm>
            <a:off x="6044249" y="0"/>
            <a:ext cx="6147750"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5611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pl-PL"/>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6848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2">
                  <a:extLst>
                    <a:ext uri="{A12FA001-AC4F-418D-AE19-62706E023703}">
                      <ahyp:hlinkClr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3">
                  <a:extLst>
                    <a:ext uri="{A12FA001-AC4F-418D-AE19-62706E023703}">
                      <ahyp:hlinkClr xmlns:ahyp="http://schemas.microsoft.com/office/drawing/2018/hyperlinkcolor" val="tx"/>
                    </a:ext>
                  </a:extLst>
                </a:hlinkClick>
              </a:rPr>
              <a:t>quietperiod_ww_grp@oracle.com</a:t>
            </a:r>
            <a:endParaRPr lang="en-US" dirty="0">
              <a:solidFill>
                <a:srgbClr val="00688C"/>
              </a:solidFill>
            </a:endParaRPr>
          </a:p>
        </p:txBody>
      </p:sp>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a:t>Copyright © 2021, Oracle and/or its affiliates</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3501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AB1892A-1B3D-014D-B9C7-BCEDE316FD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200"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777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C13851-8F5A-3D4E-B2BF-9068624FC3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pl-PL"/>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2021, Oracle and/or its affiliates</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6990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1750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1_Light - Thank You">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4F52034-4D0B-8F48-A20F-8F40B1A92E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48"/>
            <a:ext cx="6560075"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3" name="Picture Placeholder 2">
            <a:extLst>
              <a:ext uri="{FF2B5EF4-FFF2-40B4-BE49-F238E27FC236}">
                <a16:creationId xmlns:a16="http://schemas.microsoft.com/office/drawing/2014/main" id="{E3889800-62E2-CF4C-97E0-CE1310E361A3}"/>
              </a:ext>
            </a:extLst>
          </p:cNvPr>
          <p:cNvSpPr>
            <a:spLocks noGrp="1"/>
          </p:cNvSpPr>
          <p:nvPr>
            <p:ph type="pic" sz="quarter" idx="20" hasCustomPrompt="1"/>
          </p:nvPr>
        </p:nvSpPr>
        <p:spPr>
          <a:xfrm>
            <a:off x="6560075" y="0"/>
            <a:ext cx="5631925" cy="6858000"/>
          </a:xfrm>
        </p:spPr>
        <p:txBody>
          <a:bodyPr anchor="ctr" anchorCtr="1"/>
          <a:lstStyle>
            <a:lvl1pPr>
              <a:defRPr/>
            </a:lvl1pPr>
          </a:lstStyle>
          <a:p>
            <a:r>
              <a:rPr lang="en-US" dirty="0"/>
              <a:t>Click to add image</a:t>
            </a:r>
          </a:p>
        </p:txBody>
      </p:sp>
    </p:spTree>
    <p:extLst>
      <p:ext uri="{BB962C8B-B14F-4D97-AF65-F5344CB8AC3E}">
        <p14:creationId xmlns:p14="http://schemas.microsoft.com/office/powerpoint/2010/main" val="3628331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4F52034-4D0B-8F48-A20F-8F40B1A92E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448"/>
            <a:ext cx="12192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Tree>
    <p:extLst>
      <p:ext uri="{BB962C8B-B14F-4D97-AF65-F5344CB8AC3E}">
        <p14:creationId xmlns:p14="http://schemas.microsoft.com/office/powerpoint/2010/main" val="4179914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49841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6" name="Illustration">
            <a:extLst>
              <a:ext uri="{FF2B5EF4-FFF2-40B4-BE49-F238E27FC236}">
                <a16:creationId xmlns:a16="http://schemas.microsoft.com/office/drawing/2014/main" id="{A6848E87-AB7D-1E4B-A882-1731BB7C31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926094"/>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2989724"/>
            <a:ext cx="8852644" cy="878552"/>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 unlock endless possibilities.</a:t>
            </a:r>
          </a:p>
        </p:txBody>
      </p:sp>
    </p:spTree>
    <p:extLst>
      <p:ext uri="{BB962C8B-B14F-4D97-AF65-F5344CB8AC3E}">
        <p14:creationId xmlns:p14="http://schemas.microsoft.com/office/powerpoint/2010/main" val="1504708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5FF636-5AF7-9A48-9532-FFA3A18ADD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65364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r>
              <a:rPr lang="pl-PL"/>
              <a:t>[Date]</a:t>
            </a:r>
            <a:endParaRPr/>
          </a:p>
        </p:txBody>
      </p:sp>
      <p:sp>
        <p:nvSpPr>
          <p:cNvPr id="5" name="Footer Placeholder 4"/>
          <p:cNvSpPr>
            <a:spLocks noGrp="1"/>
          </p:cNvSpPr>
          <p:nvPr>
            <p:ph type="ftr" sz="quarter" idx="11"/>
          </p:nvPr>
        </p:nvSpPr>
        <p:spPr/>
        <p:txBody>
          <a:bodyPr/>
          <a:lstStyle/>
          <a:p>
            <a:r>
              <a:rPr lang="en-US"/>
              <a:t>Copyright © 2021, Oracle and/or its affiliates</a:t>
            </a:r>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151629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6882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2021,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6663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48651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4046151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4056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2991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8960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87685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2667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8530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79265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24225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722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583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8111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32655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2357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40568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99967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77735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658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3265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746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543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02485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63841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pl-PL"/>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2021, Oracle and/or its affiliates</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4333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pl-PL"/>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2021, Oracle and/or its affiliates</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25800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831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78985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2293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5357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41925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1922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pl-PL"/>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03920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pl-PL"/>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34394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4872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48929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6108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85568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pl-PL"/>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93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pl-PL"/>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1452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6963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6912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pl-PL"/>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2021, Oracle and/or its affiliates</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3085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10094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2021,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1837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pl-PL"/>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62664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78853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4216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69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59779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3256616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33595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761464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cSld name="1_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p:nvPicPr>
        <p:blipFill>
          <a:blip r:embed="rId2">
            <a:alphaModFix amt="80000"/>
            <a:extLst>
              <a:ext uri="{28A0092B-C50C-407E-A947-70E740481C1C}">
                <a14:useLocalDpi xmlns:a14="http://schemas.microsoft.com/office/drawing/2010/main"/>
              </a:ext>
            </a:extLst>
          </a:blip>
          <a:stretch>
            <a:fillRect/>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4" name="Accent Mark">
            <a:extLst>
              <a:ext uri="{FF2B5EF4-FFF2-40B4-BE49-F238E27FC236}">
                <a16:creationId xmlns:a16="http://schemas.microsoft.com/office/drawing/2014/main" id="{034E11FD-0B1E-6B44-8BDF-4C70FAA7BAAB}"/>
              </a:ext>
            </a:extLst>
          </p:cNvPr>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9" name="Footer">
            <a:extLst>
              <a:ext uri="{FF2B5EF4-FFF2-40B4-BE49-F238E27FC236}">
                <a16:creationId xmlns:a16="http://schemas.microsoft.com/office/drawing/2014/main" id="{B1A27480-678F-D142-A6E1-1157D5B28DC4}"/>
              </a:ext>
            </a:extLst>
          </p:cNvPr>
          <p:cNvSpPr>
            <a:spLocks noGrp="1"/>
          </p:cNvSpPr>
          <p:nvPr>
            <p:ph type="ftr" sz="quarter" idx="3"/>
          </p:nvPr>
        </p:nvSpPr>
        <p:spPr>
          <a:xfrm>
            <a:off x="1127758" y="6423978"/>
            <a:ext cx="9000000"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p>
        </p:txBody>
      </p:sp>
      <p:sp>
        <p:nvSpPr>
          <p:cNvPr id="11" name="Slide Number">
            <a:extLst>
              <a:ext uri="{FF2B5EF4-FFF2-40B4-BE49-F238E27FC236}">
                <a16:creationId xmlns:a16="http://schemas.microsoft.com/office/drawing/2014/main" id="{D44FB2B1-5AC5-054D-92F2-95107476587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7C371504-33D9-B044-8C50-620C44A06CB1}" type="slidenum">
              <a:rPr lang="en-US" smtClean="0"/>
              <a:t>‹#›</a:t>
            </a:fld>
            <a:endParaRPr lang="en-US"/>
          </a:p>
        </p:txBody>
      </p:sp>
    </p:spTree>
    <p:extLst>
      <p:ext uri="{BB962C8B-B14F-4D97-AF65-F5344CB8AC3E}">
        <p14:creationId xmlns:p14="http://schemas.microsoft.com/office/powerpoint/2010/main" val="35293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Light - Title/Subtitle 1 Column">
    <p:spTree>
      <p:nvGrpSpPr>
        <p:cNvPr id="1" name=""/>
        <p:cNvGrpSpPr/>
        <p:nvPr/>
      </p:nvGrpSpPr>
      <p:grpSpPr>
        <a:xfrm>
          <a:off x="0" y="0"/>
          <a:ext cx="0" cy="0"/>
          <a:chOff x="0" y="0"/>
          <a:chExt cx="0" cy="0"/>
        </a:xfrm>
      </p:grpSpPr>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6469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153609"/>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pl-PL"/>
              <a:t>[Date]</a:t>
            </a:r>
            <a:endParaRPr lang="en-US"/>
          </a:p>
        </p:txBody>
      </p:sp>
      <p:pic>
        <p:nvPicPr>
          <p:cNvPr id="10" name="Picture 9">
            <a:extLst>
              <a:ext uri="{FF2B5EF4-FFF2-40B4-BE49-F238E27FC236}">
                <a16:creationId xmlns:a16="http://schemas.microsoft.com/office/drawing/2014/main" id="{3D704B43-AA85-417C-959D-B9FB63BF294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286326"/>
          </a:xfrm>
          <a:prstGeom prst="rect">
            <a:avLst/>
          </a:prstGeom>
        </p:spPr>
      </p:pic>
    </p:spTree>
    <p:extLst>
      <p:ext uri="{BB962C8B-B14F-4D97-AF65-F5344CB8AC3E}">
        <p14:creationId xmlns:p14="http://schemas.microsoft.com/office/powerpoint/2010/main" val="84085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userDrawn="1">
  <p:cSld name="1_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3D318B72-DCC5-F249-91BD-81C274E45FE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solidFill>
                  <a:srgbClr val="423736">
                    <a:tint val="75000"/>
                  </a:srgbClr>
                </a:solidFill>
                <a:cs typeface="Oracle Sans" panose="020B0503020204020204" pitchFamily="34" charset="0"/>
              </a:rPr>
              <a:t>Copyright © 2021, Oracle and/or its affiliates</a:t>
            </a:r>
            <a:endParaRPr lang="en-US" dirty="0"/>
          </a:p>
        </p:txBody>
      </p:sp>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9574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cSld name="Dark Title and content bullets">
    <p:spTree>
      <p:nvGrpSpPr>
        <p:cNvPr id="1" name=""/>
        <p:cNvGrpSpPr/>
        <p:nvPr/>
      </p:nvGrpSpPr>
      <p:grpSpPr>
        <a:xfrm>
          <a:off x="0" y="0"/>
          <a:ext cx="0" cy="0"/>
          <a:chOff x="0" y="0"/>
          <a:chExt cx="0" cy="0"/>
        </a:xfrm>
      </p:grpSpPr>
      <p:pic>
        <p:nvPicPr>
          <p:cNvPr id="13" name="Picture 12" descr="A close up of an animal&#10;&#10;Description automatically generated">
            <a:extLst>
              <a:ext uri="{FF2B5EF4-FFF2-40B4-BE49-F238E27FC236}">
                <a16:creationId xmlns:a16="http://schemas.microsoft.com/office/drawing/2014/main" id="{1EE3B393-7E3F-4E9B-A4A6-3A8FDFE4EA21}"/>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r="29573" b="25625"/>
          <a:stretch>
            <a:fill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1031849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Headline</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179C4A2B-6D24-4690-8147-06D17BD41EEB}"/>
              </a:ext>
            </a:extLst>
          </p:cNvPr>
          <p:cNvSpPr>
            <a:spLocks noGrp="1"/>
          </p:cNvSpPr>
          <p:nvPr>
            <p:ph type="body" sz="quarter" idx="12" hasCustomPrompt="1"/>
          </p:nvPr>
        </p:nvSpPr>
        <p:spPr>
          <a:xfrm>
            <a:off x="768350" y="2189533"/>
            <a:ext cx="10317572" cy="4017963"/>
          </a:xfrm>
        </p:spPr>
        <p:txBody>
          <a:bodyPr lIns="0">
            <a:normAutofit/>
          </a:bodyPr>
          <a:lstStyle>
            <a:lvl1pPr marL="227013" indent="-227013">
              <a:lnSpc>
                <a:spcPct val="90000"/>
              </a:lnSpc>
              <a:spcBef>
                <a:spcPts val="1200"/>
              </a:spcBef>
              <a:defRPr sz="1800"/>
            </a:lvl1pPr>
            <a:lvl2pPr marL="0" indent="0">
              <a:lnSpc>
                <a:spcPct val="90000"/>
              </a:lnSpc>
              <a:spcBef>
                <a:spcPts val="1200"/>
              </a:spcBef>
              <a:buNone/>
              <a:defRPr sz="1800"/>
            </a:lvl2pPr>
            <a:lvl3pPr marL="285750" indent="-285750">
              <a:lnSpc>
                <a:spcPct val="90000"/>
              </a:lnSpc>
              <a:spcBef>
                <a:spcPts val="1200"/>
              </a:spcBef>
              <a:buFont typeface="Arial" panose="020B0604020202020204" pitchFamily="34" charset="0"/>
              <a:buChar char="•"/>
              <a:defRPr sz="1800" b="0">
                <a:solidFill>
                  <a:schemeClr val="tx1"/>
                </a:solidFill>
                <a:latin typeface="Oracle Sans Light" panose="020B0403020204020204" pitchFamily="34" charset="0"/>
                <a:cs typeface="Oracle Sans Light" panose="020B0403020204020204" pitchFamily="34" charset="0"/>
              </a:defRPr>
            </a:lvl3pPr>
            <a:lvl4pPr marL="0" indent="0">
              <a:lnSpc>
                <a:spcPct val="90000"/>
              </a:lnSpc>
              <a:spcBef>
                <a:spcPts val="1200"/>
              </a:spcBef>
              <a:buNone/>
              <a:defRPr sz="1800" b="1">
                <a:solidFill>
                  <a:schemeClr val="accent2"/>
                </a:solidFill>
                <a:latin typeface="Oracle Sans" panose="020B0503020204020204" pitchFamily="34" charset="0"/>
                <a:cs typeface="Oracle Sans" panose="020B0503020204020204" pitchFamily="34" charset="0"/>
              </a:defRPr>
            </a:lvl4pPr>
            <a:lvl5pPr marL="1658938" indent="-228600">
              <a:lnSpc>
                <a:spcPct val="90000"/>
              </a:lnSpc>
              <a:spcBef>
                <a:spcPts val="1200"/>
              </a:spcBef>
              <a:defRPr sz="1800"/>
            </a:lvl5pPr>
          </a:lstStyle>
          <a:p>
            <a:pPr lvl="0"/>
            <a:r>
              <a:rPr lang="en-US"/>
              <a:t>Bold 18 pt font</a:t>
            </a:r>
          </a:p>
          <a:p>
            <a:pPr lvl="1"/>
            <a:r>
              <a:rPr lang="en-US"/>
              <a:t>First tab Oracle Sans Light</a:t>
            </a:r>
          </a:p>
          <a:p>
            <a:pPr lvl="2"/>
            <a:r>
              <a:rPr lang="en-US"/>
              <a:t>Second tab Oracle Sans Light bullet</a:t>
            </a:r>
          </a:p>
          <a:p>
            <a:pPr lvl="3"/>
            <a:r>
              <a:rPr lang="en-US"/>
              <a:t>Third tab highlight</a:t>
            </a:r>
          </a:p>
        </p:txBody>
      </p:sp>
      <p:pic>
        <p:nvPicPr>
          <p:cNvPr id="12" name="Picture 11">
            <a:extLst>
              <a:ext uri="{FF2B5EF4-FFF2-40B4-BE49-F238E27FC236}">
                <a16:creationId xmlns:a16="http://schemas.microsoft.com/office/drawing/2014/main" id="{EDD2600D-F584-2448-8AF2-3B749A24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3379" y="6356350"/>
            <a:ext cx="502920" cy="502920"/>
          </a:xfrm>
          <a:prstGeom prst="rect">
            <a:avLst/>
          </a:prstGeom>
        </p:spPr>
      </p:pic>
      <p:pic>
        <p:nvPicPr>
          <p:cNvPr id="11" name="Picture 10" descr="A close up of an animal&#10;&#10;Description automatically generated">
            <a:extLst>
              <a:ext uri="{FF2B5EF4-FFF2-40B4-BE49-F238E27FC236}">
                <a16:creationId xmlns:a16="http://schemas.microsoft.com/office/drawing/2014/main" id="{5CF2E63D-7336-4640-B32A-F21378005D70}"/>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r="29573" b="25625"/>
          <a:stretch>
            <a:fillRect/>
          </a:stretch>
        </p:blipFill>
        <p:spPr>
          <a:xfrm>
            <a:off x="6337183" y="4500749"/>
            <a:ext cx="5854818" cy="2357251"/>
          </a:xfrm>
          <a:prstGeom prst="rect">
            <a:avLst/>
          </a:prstGeom>
        </p:spPr>
      </p:pic>
      <p:pic>
        <p:nvPicPr>
          <p:cNvPr id="16" name="Picture 15">
            <a:extLst>
              <a:ext uri="{FF2B5EF4-FFF2-40B4-BE49-F238E27FC236}">
                <a16:creationId xmlns:a16="http://schemas.microsoft.com/office/drawing/2014/main" id="{4F19F523-201A-4DD0-A7BC-A6527ADE94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7" name="Rectangle 16">
            <a:extLst>
              <a:ext uri="{FF2B5EF4-FFF2-40B4-BE49-F238E27FC236}">
                <a16:creationId xmlns:a16="http://schemas.microsoft.com/office/drawing/2014/main" id="{591366E9-8986-4303-89D2-0BE64B7F3225}"/>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1808B5E-CF7C-476C-AD51-E7C2EC8729C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93379" y="6356350"/>
            <a:ext cx="502920" cy="502920"/>
          </a:xfrm>
          <a:prstGeom prst="rect">
            <a:avLst/>
          </a:prstGeom>
        </p:spPr>
      </p:pic>
      <p:sp>
        <p:nvSpPr>
          <p:cNvPr id="21" name="Footer Placeholder 3">
            <a:extLst>
              <a:ext uri="{FF2B5EF4-FFF2-40B4-BE49-F238E27FC236}">
                <a16:creationId xmlns:a16="http://schemas.microsoft.com/office/drawing/2014/main" id="{A0EFD6F3-2F19-334E-A873-A53579EF1360}"/>
              </a:ext>
            </a:extLst>
          </p:cNvPr>
          <p:cNvSpPr>
            <a:spLocks noGrp="1"/>
          </p:cNvSpPr>
          <p:nvPr>
            <p:ph type="ftr" sz="quarter" idx="3"/>
          </p:nvPr>
        </p:nvSpPr>
        <p:spPr>
          <a:xfrm>
            <a:off x="1060648" y="6395982"/>
            <a:ext cx="4114800" cy="365125"/>
          </a:xfrm>
          <a:prstGeom prst="rect">
            <a:avLst/>
          </a:prstGeom>
        </p:spPr>
        <p:txBody>
          <a:bodyPr vert="horz" lIns="91440" tIns="45720" rIns="91440" bIns="45720" rtlCol="0" anchor="ctr"/>
          <a:lstStyle>
            <a:lvl1pPr algn="l">
              <a:defRPr sz="1000">
                <a:solidFill>
                  <a:schemeClr val="bg2">
                    <a:lumMod val="50000"/>
                    <a:lumOff val="50000"/>
                  </a:schemeClr>
                </a:solidFill>
              </a:defRPr>
            </a:lvl1pPr>
          </a:lstStyle>
          <a:p>
            <a:pPr>
              <a:defRPr/>
            </a:pPr>
            <a:r>
              <a:rPr lang="en-US"/>
              <a:t>Copyright © 2021, Oracle and/or its affiliates</a:t>
            </a:r>
          </a:p>
        </p:txBody>
      </p:sp>
      <p:sp>
        <p:nvSpPr>
          <p:cNvPr id="22" name="Slide Number Placeholder 4">
            <a:extLst>
              <a:ext uri="{FF2B5EF4-FFF2-40B4-BE49-F238E27FC236}">
                <a16:creationId xmlns:a16="http://schemas.microsoft.com/office/drawing/2014/main" id="{C9C1F487-1DF8-314A-B820-0529C82DB9E8}"/>
              </a:ext>
            </a:extLst>
          </p:cNvPr>
          <p:cNvSpPr>
            <a:spLocks noGrp="1"/>
          </p:cNvSpPr>
          <p:nvPr>
            <p:ph type="sldNum" sz="quarter" idx="4"/>
          </p:nvPr>
        </p:nvSpPr>
        <p:spPr>
          <a:xfrm>
            <a:off x="672672" y="6395073"/>
            <a:ext cx="387976" cy="365125"/>
          </a:xfrm>
          <a:prstGeom prst="rect">
            <a:avLst/>
          </a:prstGeom>
        </p:spPr>
        <p:txBody>
          <a:bodyPr vert="horz" lIns="91440" tIns="45720" rIns="91440" bIns="45720" rtlCol="0" anchor="ctr"/>
          <a:lstStyle>
            <a:lvl1pPr algn="l">
              <a:defRPr sz="1000">
                <a:solidFill>
                  <a:schemeClr val="bg2">
                    <a:lumMod val="50000"/>
                    <a:lumOff val="50000"/>
                  </a:schemeClr>
                </a:solidFill>
              </a:defRPr>
            </a:lvl1pPr>
          </a:lstStyle>
          <a:p>
            <a:fld id="{FCD5CF9F-D2EE-6D4E-A34E-08E04A82E8E5}" type="slidenum">
              <a:rPr lang="en-US" smtClean="0"/>
              <a:t>‹#›</a:t>
            </a:fld>
            <a:endParaRPr lang="en-US"/>
          </a:p>
        </p:txBody>
      </p:sp>
    </p:spTree>
    <p:extLst>
      <p:ext uri="{BB962C8B-B14F-4D97-AF65-F5344CB8AC3E}">
        <p14:creationId xmlns:p14="http://schemas.microsoft.com/office/powerpoint/2010/main" val="2551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cSld name="2_Dark - BlankNoAccent">
    <p:bg>
      <p:bgPr>
        <a:solidFill>
          <a:schemeClr val="tx1"/>
        </a:solidFill>
        <a:effectLst/>
      </p:bgPr>
    </p:bg>
    <p:spTree>
      <p:nvGrpSpPr>
        <p:cNvPr id="1" name=""/>
        <p:cNvGrpSpPr/>
        <p:nvPr/>
      </p:nvGrpSpPr>
      <p:grpSpPr>
        <a:xfrm>
          <a:off x="0" y="0"/>
          <a:ext cx="0" cy="0"/>
          <a:chOff x="0" y="0"/>
          <a:chExt cx="0" cy="0"/>
        </a:xfrm>
      </p:grpSpPr>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Footer">
            <a:extLst>
              <a:ext uri="{FF2B5EF4-FFF2-40B4-BE49-F238E27FC236}">
                <a16:creationId xmlns:a16="http://schemas.microsoft.com/office/drawing/2014/main" id="{9B1E2070-87F3-D742-BF48-F11F24FAEC4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endParaRPr lang="en-US" dirty="0"/>
          </a:p>
        </p:txBody>
      </p:sp>
    </p:spTree>
    <p:extLst>
      <p:ext uri="{BB962C8B-B14F-4D97-AF65-F5344CB8AC3E}">
        <p14:creationId xmlns:p14="http://schemas.microsoft.com/office/powerpoint/2010/main" val="34676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ct val="0"/>
              </a:spcAft>
              <a:buClrTx/>
              <a:buSzTx/>
              <a:buFont typeface="System Font Regular"/>
              <a:buNone/>
            </a:pPr>
            <a:r>
              <a:rPr lang="en-US"/>
              <a:t>Click to edit Master text styles</a:t>
            </a:r>
          </a:p>
          <a:p>
            <a:pPr marL="0" marR="0" lvl="1" indent="0" fontAlgn="auto">
              <a:lnSpc>
                <a:spcPct val="95000"/>
              </a:lnSpc>
              <a:spcBef>
                <a:spcPts val="600"/>
              </a:spcBef>
              <a:spcAft>
                <a:spcPct val="0"/>
              </a:spcAft>
              <a:buClrTx/>
              <a:buSzTx/>
              <a:buFont typeface="System Font Regular"/>
              <a:buNone/>
            </a:pPr>
            <a:r>
              <a:rPr lang="en-US"/>
              <a:t>Second level</a:t>
            </a:r>
          </a:p>
          <a:p>
            <a:pPr marL="0" marR="0" lvl="2" indent="0" fontAlgn="auto">
              <a:lnSpc>
                <a:spcPct val="95000"/>
              </a:lnSpc>
              <a:spcBef>
                <a:spcPts val="600"/>
              </a:spcBef>
              <a:spcAft>
                <a:spcPct val="0"/>
              </a:spcAft>
              <a:buClrTx/>
              <a:buSzTx/>
              <a:buFont typeface="System Font Regular"/>
              <a:buNone/>
            </a:pPr>
            <a:r>
              <a:rPr lang="en-US"/>
              <a:t>Third level</a:t>
            </a:r>
          </a:p>
          <a:p>
            <a:pPr marL="0" marR="0" lvl="3" indent="0" fontAlgn="auto">
              <a:lnSpc>
                <a:spcPct val="95000"/>
              </a:lnSpc>
              <a:spcBef>
                <a:spcPts val="600"/>
              </a:spcBef>
              <a:spcAft>
                <a:spcPct val="0"/>
              </a:spcAft>
              <a:buClrTx/>
              <a:buSzTx/>
              <a:buFont typeface="System Font Regular"/>
              <a:buNone/>
            </a:pPr>
            <a:r>
              <a:rPr lang="en-US"/>
              <a:t>Fourth level</a:t>
            </a:r>
          </a:p>
          <a:p>
            <a:pPr marL="0" marR="0" lvl="4" indent="0" fontAlgn="auto">
              <a:lnSpc>
                <a:spcPct val="95000"/>
              </a:lnSpc>
              <a:spcBef>
                <a:spcPts val="600"/>
              </a:spcBef>
              <a:spcAft>
                <a:spcPct val="0"/>
              </a:spcAft>
              <a:buClrTx/>
              <a:buSzTx/>
              <a:buFont typeface="System Font Regular"/>
              <a:buNone/>
            </a:pPr>
            <a:r>
              <a:rPr lang="en-US"/>
              <a:t>Fifth level</a:t>
            </a:r>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a:xfrm>
            <a:off x="762000" y="6423660"/>
            <a:ext cx="365760" cy="365760"/>
          </a:xfrm>
          <a:prstGeom prst="rect">
            <a:avLst/>
          </a:prstGeom>
        </p:spPr>
        <p:txBody>
          <a:bodyPr/>
          <a:lstStyle/>
          <a:p>
            <a:fld id="{345D60D9-5372-5F40-9443-0F9AE5BDC3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a:xfrm>
            <a:off x="6873138" y="6425604"/>
            <a:ext cx="2743200" cy="363500"/>
          </a:xfrm>
          <a:prstGeom prst="rect">
            <a:avLst/>
          </a:prstGeom>
        </p:spPr>
        <p:txBody>
          <a:bodyPr/>
          <a:lstStyle/>
          <a:p>
            <a:r>
              <a:rPr lang="pl-PL"/>
              <a:t>[Date]</a:t>
            </a:r>
            <a:endParaRPr lang="en-US"/>
          </a:p>
        </p:txBody>
      </p:sp>
    </p:spTree>
    <p:extLst>
      <p:ext uri="{BB962C8B-B14F-4D97-AF65-F5344CB8AC3E}">
        <p14:creationId xmlns:p14="http://schemas.microsoft.com/office/powerpoint/2010/main" val="390421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2_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custDataLst>
              <p:tags r:id="rId2"/>
            </p:custDataLst>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custDataLst>
              <p:tags r:id="rId3"/>
            </p:custDataLst>
          </p:nvPr>
        </p:nvSpPr>
        <p:spPr/>
        <p:txBody>
          <a:bodyPr/>
          <a:lstStyle>
            <a:lvl1pPr>
              <a:defRPr/>
            </a:lvl1pPr>
          </a:lstStyle>
          <a:p>
            <a:r>
              <a:rPr lang="en-US"/>
              <a:t>Title</a:t>
            </a:r>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custDataLst>
              <p:tags r:id="rId4"/>
            </p:custDataLst>
          </p:nvPr>
        </p:nvSpPr>
        <p:spPr/>
        <p:txBody>
          <a:bodyPr/>
          <a:lstStyle/>
          <a:p>
            <a:r>
              <a:rPr lang="en-US"/>
              <a:t>Copyright © 2021, Oracle and/or its affiliates</a:t>
            </a:r>
          </a:p>
        </p:txBody>
      </p:sp>
    </p:spTree>
    <p:extLst>
      <p:ext uri="{BB962C8B-B14F-4D97-AF65-F5344CB8AC3E}">
        <p14:creationId xmlns:p14="http://schemas.microsoft.com/office/powerpoint/2010/main" val="30682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userDrawn="1">
  <p:cSld name="Database Dark - Title">
    <p:bg>
      <p:bgPr>
        <a:solidFill>
          <a:srgbClr val="2A2F2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15195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pl-PL"/>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a:t>Copyright © 2021, Oracle and/or its affiliates</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9818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3_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dirty="0"/>
              <a:t>Click to edit Master text styles</a:t>
            </a:r>
          </a:p>
          <a:p>
            <a:pPr marL="365760" marR="0" lvl="1" indent="-182880" fontAlgn="auto">
              <a:lnSpc>
                <a:spcPct val="95000"/>
              </a:lnSpc>
              <a:spcBef>
                <a:spcPts val="600"/>
              </a:spcBef>
              <a:spcAft>
                <a:spcPts val="0"/>
              </a:spcAft>
              <a:buClrTx/>
              <a:buSzPct val="100000"/>
              <a:tabLst/>
            </a:pPr>
            <a:r>
              <a:rPr lang="en-US" dirty="0"/>
              <a:t>Second level</a:t>
            </a:r>
          </a:p>
          <a:p>
            <a:pPr marL="731520" marR="0" lvl="2" indent="-182880" fontAlgn="auto">
              <a:lnSpc>
                <a:spcPct val="95000"/>
              </a:lnSpc>
              <a:spcBef>
                <a:spcPts val="400"/>
              </a:spcBef>
              <a:spcAft>
                <a:spcPts val="0"/>
              </a:spcAft>
              <a:buClrTx/>
              <a:buSzPct val="120000"/>
              <a:buFont typeface="System Font Regular"/>
              <a:buChar char="-"/>
              <a:tabLst/>
            </a:pPr>
            <a:r>
              <a:rPr lang="en-US" dirty="0"/>
              <a:t>Third level</a:t>
            </a:r>
          </a:p>
          <a:p>
            <a:pPr marL="1097280" marR="0" lvl="3" indent="-182880" fontAlgn="auto">
              <a:lnSpc>
                <a:spcPct val="95000"/>
              </a:lnSpc>
              <a:spcBef>
                <a:spcPts val="400"/>
              </a:spcBef>
              <a:spcAft>
                <a:spcPts val="0"/>
              </a:spcAft>
              <a:buClrTx/>
              <a:buSzPct val="100000"/>
              <a:buFont typeface="System Font Regular"/>
              <a:buChar char="◦"/>
              <a:tabLst/>
            </a:pPr>
            <a:r>
              <a:rPr lang="en-US" dirty="0"/>
              <a:t>Fourth level</a:t>
            </a:r>
          </a:p>
          <a:p>
            <a:pPr marL="1463040" marR="0" lvl="4" indent="-182880" fontAlgn="auto">
              <a:lnSpc>
                <a:spcPct val="95000"/>
              </a:lnSpc>
              <a:spcBef>
                <a:spcPts val="400"/>
              </a:spcBef>
              <a:spcAft>
                <a:spcPts val="0"/>
              </a:spcAft>
              <a:buClrTx/>
              <a:buSzTx/>
              <a:buFont typeface="System Font Regular"/>
              <a:tabLst/>
            </a:pPr>
            <a:r>
              <a:rPr lang="en-US" dirty="0"/>
              <a:t>Fifth level</a:t>
            </a:r>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pl-PL"/>
              <a:t>[Date]</a:t>
            </a:r>
            <a:endParaRPr lang="en-US" dirty="0"/>
          </a:p>
        </p:txBody>
      </p:sp>
    </p:spTree>
    <p:extLst>
      <p:ext uri="{BB962C8B-B14F-4D97-AF65-F5344CB8AC3E}">
        <p14:creationId xmlns:p14="http://schemas.microsoft.com/office/powerpoint/2010/main" val="357245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407629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a:t>Copyright © 2021, Oracle and/or its affiliates</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5197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61502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4002917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2872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33786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11553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23265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4435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51848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11762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3078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7516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18953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05795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255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8261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29641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29075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63911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6359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770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9962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913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9452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74395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pl-PL"/>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2021, Oracle and/or its affiliates</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4163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pl-PL"/>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2021, Oracle and/or its affiliates</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123161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0493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7894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8523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45889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6134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5794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pl-PL"/>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00860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pl-PL"/>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91319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6502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20772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0830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78465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pl-PL"/>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42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pl-PL"/>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4681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4668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5493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pl-PL"/>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2021, Oracle and/or its affiliates</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7397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1802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1378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pl-PL"/>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79637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1401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99681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6554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pl-PL"/>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2021, Oracle and/or its affiliates</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6518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3315533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989636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1671436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cSld name="1_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p:nvPicPr>
        <p:blipFill>
          <a:blip r:embed="rId2">
            <a:alphaModFix amt="80000"/>
            <a:extLst>
              <a:ext uri="{28A0092B-C50C-407E-A947-70E740481C1C}">
                <a14:useLocalDpi xmlns:a14="http://schemas.microsoft.com/office/drawing/2010/main"/>
              </a:ext>
            </a:extLst>
          </a:blip>
          <a:stretch>
            <a:fillRect/>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4" name="Accent Mark">
            <a:extLst>
              <a:ext uri="{FF2B5EF4-FFF2-40B4-BE49-F238E27FC236}">
                <a16:creationId xmlns:a16="http://schemas.microsoft.com/office/drawing/2014/main" id="{034E11FD-0B1E-6B44-8BDF-4C70FAA7BAAB}"/>
              </a:ext>
            </a:extLst>
          </p:cNvPr>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9" name="Footer">
            <a:extLst>
              <a:ext uri="{FF2B5EF4-FFF2-40B4-BE49-F238E27FC236}">
                <a16:creationId xmlns:a16="http://schemas.microsoft.com/office/drawing/2014/main" id="{B1A27480-678F-D142-A6E1-1157D5B28DC4}"/>
              </a:ext>
            </a:extLst>
          </p:cNvPr>
          <p:cNvSpPr>
            <a:spLocks noGrp="1"/>
          </p:cNvSpPr>
          <p:nvPr>
            <p:ph type="ftr" sz="quarter" idx="3"/>
          </p:nvPr>
        </p:nvSpPr>
        <p:spPr>
          <a:xfrm>
            <a:off x="1127758" y="6423978"/>
            <a:ext cx="9000000"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p>
        </p:txBody>
      </p:sp>
      <p:sp>
        <p:nvSpPr>
          <p:cNvPr id="11" name="Slide Number">
            <a:extLst>
              <a:ext uri="{FF2B5EF4-FFF2-40B4-BE49-F238E27FC236}">
                <a16:creationId xmlns:a16="http://schemas.microsoft.com/office/drawing/2014/main" id="{D44FB2B1-5AC5-054D-92F2-95107476587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7C371504-33D9-B044-8C50-620C44A06CB1}" type="slidenum">
              <a:rPr lang="en-US" smtClean="0"/>
              <a:t>‹#›</a:t>
            </a:fld>
            <a:endParaRPr lang="en-US"/>
          </a:p>
        </p:txBody>
      </p:sp>
    </p:spTree>
    <p:extLst>
      <p:ext uri="{BB962C8B-B14F-4D97-AF65-F5344CB8AC3E}">
        <p14:creationId xmlns:p14="http://schemas.microsoft.com/office/powerpoint/2010/main" val="344042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Light - Title/Subtitle 1 Column">
    <p:spTree>
      <p:nvGrpSpPr>
        <p:cNvPr id="1" name=""/>
        <p:cNvGrpSpPr/>
        <p:nvPr/>
      </p:nvGrpSpPr>
      <p:grpSpPr>
        <a:xfrm>
          <a:off x="0" y="0"/>
          <a:ext cx="0" cy="0"/>
          <a:chOff x="0" y="0"/>
          <a:chExt cx="0" cy="0"/>
        </a:xfrm>
      </p:grpSpPr>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6469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153609"/>
            <a:ext cx="10671048" cy="330540"/>
          </a:xfrm>
          <a:prstGeom prst="rect">
            <a:avLst/>
          </a:prstGeom>
        </p:spPr>
        <p:txBody>
          <a:bodyPr lIns="0">
            <a:noAutofit/>
          </a:bodyPr>
          <a:lstStyle>
            <a:lvl1pPr marL="0" indent="0">
              <a:spcAft>
                <a:spcPct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pl-PL"/>
              <a:t>[Date]</a:t>
            </a:r>
            <a:endParaRPr lang="en-US"/>
          </a:p>
        </p:txBody>
      </p:sp>
      <p:pic>
        <p:nvPicPr>
          <p:cNvPr id="10" name="Picture 9">
            <a:extLst>
              <a:ext uri="{FF2B5EF4-FFF2-40B4-BE49-F238E27FC236}">
                <a16:creationId xmlns:a16="http://schemas.microsoft.com/office/drawing/2014/main" id="{3D704B43-AA85-417C-959D-B9FB63BF294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286326"/>
          </a:xfrm>
          <a:prstGeom prst="rect">
            <a:avLst/>
          </a:prstGeom>
        </p:spPr>
      </p:pic>
    </p:spTree>
    <p:extLst>
      <p:ext uri="{BB962C8B-B14F-4D97-AF65-F5344CB8AC3E}">
        <p14:creationId xmlns:p14="http://schemas.microsoft.com/office/powerpoint/2010/main" val="326798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userDrawn="1">
  <p:cSld name="1_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3D318B72-DCC5-F249-91BD-81C274E45FE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endParaRPr lang="en-US" dirty="0"/>
          </a:p>
        </p:txBody>
      </p:sp>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594486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cSld name="Dark Title and content bullets">
    <p:spTree>
      <p:nvGrpSpPr>
        <p:cNvPr id="1" name=""/>
        <p:cNvGrpSpPr/>
        <p:nvPr/>
      </p:nvGrpSpPr>
      <p:grpSpPr>
        <a:xfrm>
          <a:off x="0" y="0"/>
          <a:ext cx="0" cy="0"/>
          <a:chOff x="0" y="0"/>
          <a:chExt cx="0" cy="0"/>
        </a:xfrm>
      </p:grpSpPr>
      <p:pic>
        <p:nvPicPr>
          <p:cNvPr id="13" name="Picture 12" descr="A close up of an animal&#10;&#10;Description automatically generated">
            <a:extLst>
              <a:ext uri="{FF2B5EF4-FFF2-40B4-BE49-F238E27FC236}">
                <a16:creationId xmlns:a16="http://schemas.microsoft.com/office/drawing/2014/main" id="{1EE3B393-7E3F-4E9B-A4A6-3A8FDFE4EA21}"/>
              </a:ext>
            </a:extLst>
          </p:cNvPr>
          <p:cNvPicPr>
            <a:picLocks noChangeAspect="1"/>
          </p:cNvPicPr>
          <p:nvPr/>
        </p:nvPicPr>
        <p:blipFill>
          <a:blip r:embed="rId2">
            <a:alphaModFix amt="20000"/>
            <a:extLst>
              <a:ext uri="{28A0092B-C50C-407E-A947-70E740481C1C}">
                <a14:useLocalDpi xmlns:a14="http://schemas.microsoft.com/office/drawing/2010/main" val="0"/>
              </a:ext>
            </a:extLst>
          </a:blip>
          <a:srcRect r="29573" b="25625"/>
          <a:stretch>
            <a:fillRect/>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1031849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Headline</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179C4A2B-6D24-4690-8147-06D17BD41EEB}"/>
              </a:ext>
            </a:extLst>
          </p:cNvPr>
          <p:cNvSpPr>
            <a:spLocks noGrp="1"/>
          </p:cNvSpPr>
          <p:nvPr>
            <p:ph type="body" sz="quarter" idx="12" hasCustomPrompt="1"/>
          </p:nvPr>
        </p:nvSpPr>
        <p:spPr>
          <a:xfrm>
            <a:off x="768350" y="2189533"/>
            <a:ext cx="10317572" cy="4017963"/>
          </a:xfrm>
        </p:spPr>
        <p:txBody>
          <a:bodyPr lIns="0">
            <a:normAutofit/>
          </a:bodyPr>
          <a:lstStyle>
            <a:lvl1pPr marL="227013" indent="-227013">
              <a:lnSpc>
                <a:spcPct val="90000"/>
              </a:lnSpc>
              <a:spcBef>
                <a:spcPts val="1200"/>
              </a:spcBef>
              <a:defRPr sz="1800"/>
            </a:lvl1pPr>
            <a:lvl2pPr marL="0" indent="0">
              <a:lnSpc>
                <a:spcPct val="90000"/>
              </a:lnSpc>
              <a:spcBef>
                <a:spcPts val="1200"/>
              </a:spcBef>
              <a:buNone/>
              <a:defRPr sz="1800"/>
            </a:lvl2pPr>
            <a:lvl3pPr marL="285750" indent="-285750">
              <a:lnSpc>
                <a:spcPct val="90000"/>
              </a:lnSpc>
              <a:spcBef>
                <a:spcPts val="1200"/>
              </a:spcBef>
              <a:buFont typeface="Arial" panose="020B0604020202020204" pitchFamily="34" charset="0"/>
              <a:buChar char="•"/>
              <a:defRPr sz="1800" b="0">
                <a:solidFill>
                  <a:schemeClr val="tx1"/>
                </a:solidFill>
                <a:latin typeface="Oracle Sans Light" panose="020B0403020204020204" pitchFamily="34" charset="0"/>
                <a:cs typeface="Oracle Sans Light" panose="020B0403020204020204" pitchFamily="34" charset="0"/>
              </a:defRPr>
            </a:lvl3pPr>
            <a:lvl4pPr marL="0" indent="0">
              <a:lnSpc>
                <a:spcPct val="90000"/>
              </a:lnSpc>
              <a:spcBef>
                <a:spcPts val="1200"/>
              </a:spcBef>
              <a:buNone/>
              <a:defRPr sz="1800" b="1">
                <a:solidFill>
                  <a:schemeClr val="accent2"/>
                </a:solidFill>
                <a:latin typeface="Oracle Sans" panose="020B0503020204020204" pitchFamily="34" charset="0"/>
                <a:cs typeface="Oracle Sans" panose="020B0503020204020204" pitchFamily="34" charset="0"/>
              </a:defRPr>
            </a:lvl4pPr>
            <a:lvl5pPr marL="1658938" indent="-228600">
              <a:lnSpc>
                <a:spcPct val="90000"/>
              </a:lnSpc>
              <a:spcBef>
                <a:spcPts val="1200"/>
              </a:spcBef>
              <a:defRPr sz="1800"/>
            </a:lvl5pPr>
          </a:lstStyle>
          <a:p>
            <a:pPr lvl="0"/>
            <a:r>
              <a:rPr lang="en-US"/>
              <a:t>Bold 18 pt font</a:t>
            </a:r>
          </a:p>
          <a:p>
            <a:pPr lvl="1"/>
            <a:r>
              <a:rPr lang="en-US"/>
              <a:t>First tab Oracle Sans Light</a:t>
            </a:r>
          </a:p>
          <a:p>
            <a:pPr lvl="2"/>
            <a:r>
              <a:rPr lang="en-US"/>
              <a:t>Second tab Oracle Sans Light bullet</a:t>
            </a:r>
          </a:p>
          <a:p>
            <a:pPr lvl="3"/>
            <a:r>
              <a:rPr lang="en-US"/>
              <a:t>Third tab highlight</a:t>
            </a:r>
          </a:p>
        </p:txBody>
      </p:sp>
      <p:pic>
        <p:nvPicPr>
          <p:cNvPr id="12" name="Picture 11">
            <a:extLst>
              <a:ext uri="{FF2B5EF4-FFF2-40B4-BE49-F238E27FC236}">
                <a16:creationId xmlns:a16="http://schemas.microsoft.com/office/drawing/2014/main" id="{EDD2600D-F584-2448-8AF2-3B749A24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3379" y="6356350"/>
            <a:ext cx="502920" cy="502920"/>
          </a:xfrm>
          <a:prstGeom prst="rect">
            <a:avLst/>
          </a:prstGeom>
        </p:spPr>
      </p:pic>
      <p:pic>
        <p:nvPicPr>
          <p:cNvPr id="11" name="Picture 10" descr="A close up of an animal&#10;&#10;Description automatically generated">
            <a:extLst>
              <a:ext uri="{FF2B5EF4-FFF2-40B4-BE49-F238E27FC236}">
                <a16:creationId xmlns:a16="http://schemas.microsoft.com/office/drawing/2014/main" id="{5CF2E63D-7336-4640-B32A-F21378005D70}"/>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r="29573" b="25625"/>
          <a:stretch>
            <a:fillRect/>
          </a:stretch>
        </p:blipFill>
        <p:spPr>
          <a:xfrm>
            <a:off x="6337183" y="4500749"/>
            <a:ext cx="5854818" cy="2357251"/>
          </a:xfrm>
          <a:prstGeom prst="rect">
            <a:avLst/>
          </a:prstGeom>
        </p:spPr>
      </p:pic>
      <p:pic>
        <p:nvPicPr>
          <p:cNvPr id="16" name="Picture 15">
            <a:extLst>
              <a:ext uri="{FF2B5EF4-FFF2-40B4-BE49-F238E27FC236}">
                <a16:creationId xmlns:a16="http://schemas.microsoft.com/office/drawing/2014/main" id="{4F19F523-201A-4DD0-A7BC-A6527ADE94E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7" name="Rectangle 16">
            <a:extLst>
              <a:ext uri="{FF2B5EF4-FFF2-40B4-BE49-F238E27FC236}">
                <a16:creationId xmlns:a16="http://schemas.microsoft.com/office/drawing/2014/main" id="{591366E9-8986-4303-89D2-0BE64B7F3225}"/>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1808B5E-CF7C-476C-AD51-E7C2EC8729C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93379" y="6356350"/>
            <a:ext cx="502920" cy="502920"/>
          </a:xfrm>
          <a:prstGeom prst="rect">
            <a:avLst/>
          </a:prstGeom>
        </p:spPr>
      </p:pic>
      <p:sp>
        <p:nvSpPr>
          <p:cNvPr id="21" name="Footer Placeholder 3">
            <a:extLst>
              <a:ext uri="{FF2B5EF4-FFF2-40B4-BE49-F238E27FC236}">
                <a16:creationId xmlns:a16="http://schemas.microsoft.com/office/drawing/2014/main" id="{A0EFD6F3-2F19-334E-A873-A53579EF1360}"/>
              </a:ext>
            </a:extLst>
          </p:cNvPr>
          <p:cNvSpPr>
            <a:spLocks noGrp="1"/>
          </p:cNvSpPr>
          <p:nvPr>
            <p:ph type="ftr" sz="quarter" idx="3"/>
          </p:nvPr>
        </p:nvSpPr>
        <p:spPr>
          <a:xfrm>
            <a:off x="1060648" y="6395982"/>
            <a:ext cx="4114800" cy="365125"/>
          </a:xfrm>
          <a:prstGeom prst="rect">
            <a:avLst/>
          </a:prstGeom>
        </p:spPr>
        <p:txBody>
          <a:bodyPr vert="horz" lIns="91440" tIns="45720" rIns="91440" bIns="45720" rtlCol="0" anchor="ctr"/>
          <a:lstStyle>
            <a:lvl1pPr algn="l">
              <a:defRPr sz="1000">
                <a:solidFill>
                  <a:schemeClr val="bg2">
                    <a:lumMod val="50000"/>
                    <a:lumOff val="50000"/>
                  </a:schemeClr>
                </a:solidFill>
              </a:defRPr>
            </a:lvl1pPr>
          </a:lstStyle>
          <a:p>
            <a:pPr>
              <a:defRPr/>
            </a:pPr>
            <a:r>
              <a:rPr lang="en-US"/>
              <a:t>Copyright © 2021, Oracle and/or its affiliates</a:t>
            </a:r>
          </a:p>
        </p:txBody>
      </p:sp>
      <p:sp>
        <p:nvSpPr>
          <p:cNvPr id="22" name="Slide Number Placeholder 4">
            <a:extLst>
              <a:ext uri="{FF2B5EF4-FFF2-40B4-BE49-F238E27FC236}">
                <a16:creationId xmlns:a16="http://schemas.microsoft.com/office/drawing/2014/main" id="{C9C1F487-1DF8-314A-B820-0529C82DB9E8}"/>
              </a:ext>
            </a:extLst>
          </p:cNvPr>
          <p:cNvSpPr>
            <a:spLocks noGrp="1"/>
          </p:cNvSpPr>
          <p:nvPr>
            <p:ph type="sldNum" sz="quarter" idx="4"/>
          </p:nvPr>
        </p:nvSpPr>
        <p:spPr>
          <a:xfrm>
            <a:off x="672672" y="6395073"/>
            <a:ext cx="387976" cy="365125"/>
          </a:xfrm>
          <a:prstGeom prst="rect">
            <a:avLst/>
          </a:prstGeom>
        </p:spPr>
        <p:txBody>
          <a:bodyPr vert="horz" lIns="91440" tIns="45720" rIns="91440" bIns="45720" rtlCol="0" anchor="ctr"/>
          <a:lstStyle>
            <a:lvl1pPr algn="l">
              <a:defRPr sz="1000">
                <a:solidFill>
                  <a:schemeClr val="bg2">
                    <a:lumMod val="50000"/>
                    <a:lumOff val="50000"/>
                  </a:schemeClr>
                </a:solidFill>
              </a:defRPr>
            </a:lvl1pPr>
          </a:lstStyle>
          <a:p>
            <a:fld id="{FCD5CF9F-D2EE-6D4E-A34E-08E04A82E8E5}" type="slidenum">
              <a:rPr lang="en-US" smtClean="0"/>
              <a:t>‹#›</a:t>
            </a:fld>
            <a:endParaRPr lang="en-US"/>
          </a:p>
        </p:txBody>
      </p:sp>
    </p:spTree>
    <p:extLst>
      <p:ext uri="{BB962C8B-B14F-4D97-AF65-F5344CB8AC3E}">
        <p14:creationId xmlns:p14="http://schemas.microsoft.com/office/powerpoint/2010/main" val="297353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userDrawn="1">
  <p:cSld name="Database Dark - Title">
    <p:bg>
      <p:bgPr>
        <a:solidFill>
          <a:srgbClr val="2A2F2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109655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userDrawn="1">
  <p:cSld name="1_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pl-PL"/>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8906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pl-PL"/>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a:t>Copyright © 2021, Oracle and/or its affiliates</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normAutofit/>
          </a:bodyPr>
          <a:lstStyle>
            <a:lvl1pPr>
              <a:defRPr sz="4000"/>
            </a:lvl1pPr>
          </a:lstStyle>
          <a:p>
            <a:r>
              <a:rPr lang="en-US" dirty="0"/>
              <a:t>Click to edit Master title style</a:t>
            </a:r>
          </a:p>
        </p:txBody>
      </p:sp>
    </p:spTree>
    <p:extLst>
      <p:ext uri="{BB962C8B-B14F-4D97-AF65-F5344CB8AC3E}">
        <p14:creationId xmlns:p14="http://schemas.microsoft.com/office/powerpoint/2010/main" val="257951870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a:xfrm>
            <a:off x="838200" y="365125"/>
            <a:ext cx="10515600" cy="1325563"/>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lnSpc>
                <a:spcPct val="100000"/>
              </a:lnSpc>
              <a:buClrTx/>
              <a:buSzPct val="70000"/>
              <a:buFont typeface="Arial" panose="020B0604020202020204" pitchFamily="34" charset="0"/>
              <a:buChar char="•"/>
              <a:tabLst/>
              <a:defRPr/>
            </a:lvl1pPr>
            <a:lvl2pPr marL="690563" indent="-233363">
              <a:lnSpc>
                <a:spcPct val="100000"/>
              </a:lnSpc>
              <a:buClrTx/>
              <a:buSzPct val="70000"/>
              <a:buFont typeface="Arial" panose="020B0604020202020204" pitchFamily="34" charset="0"/>
              <a:buChar char="•"/>
              <a:tabLst/>
              <a:defRPr/>
            </a:lvl2pPr>
            <a:lvl3pPr marL="1150938" indent="-236538">
              <a:lnSpc>
                <a:spcPct val="100000"/>
              </a:lnSpc>
              <a:buClrTx/>
              <a:buSzPct val="70000"/>
              <a:buFont typeface="Arial" panose="020B0604020202020204" pitchFamily="34" charset="0"/>
              <a:buChar char="•"/>
              <a:tabLst/>
              <a:defRPr/>
            </a:lvl3pPr>
            <a:lvl4pPr marL="1603375" indent="-231775">
              <a:lnSpc>
                <a:spcPct val="100000"/>
              </a:lnSpc>
              <a:buClrTx/>
              <a:buSzPct val="70000"/>
              <a:buFont typeface="Arial" panose="020B0604020202020204" pitchFamily="34" charset="0"/>
              <a:buChar char="•"/>
              <a:tabLst/>
              <a:defRPr/>
            </a:lvl4pPr>
            <a:lvl5pPr marL="2063750" indent="-234950">
              <a:lnSpc>
                <a:spcPct val="100000"/>
              </a:lnSpc>
              <a:buClrTx/>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628548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4_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a:xfrm>
            <a:off x="531953" y="365125"/>
            <a:ext cx="10515600" cy="1325563"/>
          </a:xfrm>
        </p:spPr>
        <p:txBody>
          <a:bodyPr>
            <a:normAutofit/>
          </a:bodyPr>
          <a:lstStyle>
            <a:lvl1pPr>
              <a:defRPr sz="4000"/>
            </a:lvl1pPr>
          </a:lstStyle>
          <a:p>
            <a:r>
              <a:rPr lang="en-US" dirty="0"/>
              <a:t>Click to edit Master title style</a:t>
            </a:r>
            <a:endParaRPr dirty="0"/>
          </a:p>
        </p:txBody>
      </p:sp>
      <p:sp>
        <p:nvSpPr>
          <p:cNvPr id="4" name="Content Placeholder 2">
            <a:extLst>
              <a:ext uri="{FF2B5EF4-FFF2-40B4-BE49-F238E27FC236}">
                <a16:creationId xmlns:a16="http://schemas.microsoft.com/office/drawing/2014/main" id="{ACE3EE39-F0E4-9242-84C2-61B796F97017}"/>
              </a:ext>
            </a:extLst>
          </p:cNvPr>
          <p:cNvSpPr>
            <a:spLocks noGrp="1"/>
          </p:cNvSpPr>
          <p:nvPr>
            <p:ph idx="1"/>
          </p:nvPr>
        </p:nvSpPr>
        <p:spPr>
          <a:xfrm>
            <a:off x="549968" y="1825625"/>
            <a:ext cx="10515600" cy="4351338"/>
          </a:xfrm>
        </p:spPr>
        <p:txBody>
          <a:bodyPr/>
          <a:lstStyle>
            <a:lvl1pPr marL="0" indent="0">
              <a:lnSpc>
                <a:spcPct val="100000"/>
              </a:lnSpc>
              <a:buClr>
                <a:schemeClr val="accent1"/>
              </a:buClr>
              <a:buSzPct val="70000"/>
              <a:buFont typeface="Arial" panose="020B0604020202020204" pitchFamily="34" charset="0"/>
              <a:buNone/>
              <a:tabLst/>
              <a:defRPr/>
            </a:lvl1pPr>
            <a:lvl2pPr marL="457200" indent="0">
              <a:lnSpc>
                <a:spcPct val="100000"/>
              </a:lnSpc>
              <a:buClr>
                <a:schemeClr val="accent1"/>
              </a:buClr>
              <a:buSzPct val="70000"/>
              <a:buFont typeface="Arial" panose="020B0604020202020204" pitchFamily="34" charset="0"/>
              <a:buNone/>
              <a:tabLst/>
              <a:defRPr/>
            </a:lvl2pPr>
            <a:lvl3pPr marL="914400" indent="0">
              <a:lnSpc>
                <a:spcPct val="100000"/>
              </a:lnSpc>
              <a:buClr>
                <a:schemeClr val="accent1"/>
              </a:buClr>
              <a:buSzPct val="70000"/>
              <a:buFont typeface="Arial" panose="020B0604020202020204" pitchFamily="34" charset="0"/>
              <a:buNone/>
              <a:tabLst/>
              <a:defRPr/>
            </a:lvl3pPr>
            <a:lvl4pPr marL="1371600" indent="0">
              <a:lnSpc>
                <a:spcPct val="100000"/>
              </a:lnSpc>
              <a:buClr>
                <a:schemeClr val="accent1"/>
              </a:buClr>
              <a:buSzPct val="70000"/>
              <a:buFont typeface="Arial" panose="020B0604020202020204" pitchFamily="34" charset="0"/>
              <a:buNone/>
              <a:tabLst/>
              <a:defRPr/>
            </a:lvl4pPr>
            <a:lvl5pPr marL="1828800" indent="0">
              <a:lnSpc>
                <a:spcPct val="100000"/>
              </a:lnSpc>
              <a:buClr>
                <a:schemeClr val="accent1"/>
              </a:buClr>
              <a:buSzPct val="70000"/>
              <a:buFont typeface="Arial" panose="020B0604020202020204" pitchFamily="34" charse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3">
            <a:extLst>
              <a:ext uri="{FF2B5EF4-FFF2-40B4-BE49-F238E27FC236}">
                <a16:creationId xmlns:a16="http://schemas.microsoft.com/office/drawing/2014/main" id="{A34F4406-E27C-BA43-B8F7-C407DCC9B662}"/>
              </a:ext>
            </a:extLst>
          </p:cNvPr>
          <p:cNvSpPr>
            <a:spLocks noGrp="1"/>
          </p:cNvSpPr>
          <p:nvPr>
            <p:ph type="ftr" sz="quarter" idx="11"/>
          </p:nvPr>
        </p:nvSpPr>
        <p:spPr>
          <a:xfrm>
            <a:off x="1339850" y="6524916"/>
            <a:ext cx="3792589" cy="365125"/>
          </a:xfrm>
          <a:prstGeom prst="rect">
            <a:avLst/>
          </a:prstGeom>
        </p:spPr>
        <p:txBody>
          <a:bodyPr/>
          <a:lstStyle>
            <a:lvl1pPr>
              <a:lnSpc>
                <a:spcPct val="100000"/>
              </a:lnSpc>
              <a:defRPr/>
            </a:lvl1pPr>
          </a:lstStyle>
          <a:p>
            <a:r>
              <a:rPr lang="en-US" sz="800"/>
              <a:t>Copyright © 2021, Oracle and/or its affiliates</a:t>
            </a:r>
            <a:endParaRPr lang="en-US" sz="800" dirty="0"/>
          </a:p>
        </p:txBody>
      </p:sp>
      <p:sp>
        <p:nvSpPr>
          <p:cNvPr id="8" name="Slide Number Placeholder 3">
            <a:extLst>
              <a:ext uri="{FF2B5EF4-FFF2-40B4-BE49-F238E27FC236}">
                <a16:creationId xmlns:a16="http://schemas.microsoft.com/office/drawing/2014/main" id="{528ECD58-D09B-0149-A45D-EF5561905259}"/>
              </a:ext>
            </a:extLst>
          </p:cNvPr>
          <p:cNvSpPr>
            <a:spLocks noGrp="1"/>
          </p:cNvSpPr>
          <p:nvPr>
            <p:ph type="sldNum" sz="quarter" idx="4"/>
          </p:nvPr>
        </p:nvSpPr>
        <p:spPr>
          <a:xfrm>
            <a:off x="761287" y="6517562"/>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8970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0028" y="365125"/>
            <a:ext cx="10515600" cy="1325563"/>
          </a:xfrm>
        </p:spPr>
        <p:txBody>
          <a:bodyPr>
            <a:normAutofit/>
          </a:bodyPr>
          <a:lstStyle>
            <a:lvl1pPr>
              <a:defRPr sz="4000"/>
            </a:lvl1pPr>
          </a:lstStyle>
          <a:p>
            <a:r>
              <a:rPr lang="en-US" dirty="0"/>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49577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woObj">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077384" y="1552221"/>
            <a:ext cx="10547350" cy="4396316"/>
          </a:xfrm>
        </p:spPr>
        <p:txBody>
          <a:bodyPr/>
          <a:lstStyle>
            <a:lvl1pPr>
              <a:defRPr sz="3199"/>
            </a:lvl1pPr>
            <a:lvl2pPr>
              <a:defRPr sz="2666"/>
            </a:lvl2pPr>
            <a:lvl3pPr>
              <a:defRPr sz="2399"/>
            </a:lvl3pPr>
            <a:lvl4pPr>
              <a:defRPr sz="2399"/>
            </a:lvl4pPr>
            <a:lvl5pPr>
              <a:defRPr sz="2399"/>
            </a:lvl5pPr>
            <a:lvl6pPr>
              <a:defRPr sz="1466"/>
            </a:lvl6pPr>
            <a:lvl7pPr>
              <a:defRPr sz="1466"/>
            </a:lvl7pPr>
            <a:lvl8pPr>
              <a:defRPr sz="1466"/>
            </a:lvl8pPr>
            <a:lvl9pPr>
              <a:defRPr sz="146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077385" y="878098"/>
            <a:ext cx="10852149" cy="424921"/>
          </a:xfrm>
        </p:spPr>
        <p:txBody>
          <a:bodyPr/>
          <a:lstStyle>
            <a:lvl1pPr marL="0" indent="0">
              <a:buNone/>
              <a:defRPr sz="3199">
                <a:solidFill>
                  <a:schemeClr val="accent2"/>
                </a:solidFill>
              </a:defRPr>
            </a:lvl1pPr>
            <a:lvl2pPr>
              <a:defRPr sz="2000"/>
            </a:lvl2pPr>
            <a:lvl3pPr>
              <a:defRPr sz="1600"/>
            </a:lvl3pPr>
            <a:lvl4pPr>
              <a:defRPr sz="1466"/>
            </a:lvl4pPr>
            <a:lvl5pPr>
              <a:defRPr sz="1466"/>
            </a:lvl5pPr>
            <a:lvl6pPr>
              <a:defRPr sz="1466"/>
            </a:lvl6pPr>
            <a:lvl7pPr>
              <a:defRPr sz="1466"/>
            </a:lvl7pPr>
            <a:lvl8pPr>
              <a:defRPr sz="1466"/>
            </a:lvl8pPr>
            <a:lvl9pPr>
              <a:defRPr sz="1466"/>
            </a:lvl9pPr>
          </a:lstStyle>
          <a:p>
            <a:pPr lvl="0"/>
            <a:r>
              <a:rPr lang="en-US"/>
              <a:t>Click to edit Master text styles</a:t>
            </a:r>
          </a:p>
        </p:txBody>
      </p:sp>
      <p:sp>
        <p:nvSpPr>
          <p:cNvPr id="5" name="Footer Placeholder 4"/>
          <p:cNvSpPr>
            <a:spLocks noGrp="1"/>
          </p:cNvSpPr>
          <p:nvPr>
            <p:ph type="ftr" sz="quarter" idx="10"/>
          </p:nvPr>
        </p:nvSpPr>
        <p:spPr>
          <a:xfrm>
            <a:off x="8049685" y="6388100"/>
            <a:ext cx="3860800" cy="366184"/>
          </a:xfrm>
          <a:prstGeom prst="rect">
            <a:avLst/>
          </a:prstGeom>
        </p:spPr>
        <p:txBody>
          <a:bodyPr/>
          <a:lstStyle>
            <a:lvl1pPr>
              <a:defRPr/>
            </a:lvl1pPr>
          </a:lstStyle>
          <a:p>
            <a:pPr>
              <a:defRPr/>
            </a:pPr>
            <a:r>
              <a:rPr lang="en-US"/>
              <a:t>Copyright © 2021, Oracle and/or its affiliates</a:t>
            </a:r>
            <a:endParaRPr lang="en-US" dirty="0"/>
          </a:p>
        </p:txBody>
      </p:sp>
    </p:spTree>
    <p:extLst>
      <p:ext uri="{BB962C8B-B14F-4D97-AF65-F5344CB8AC3E}">
        <p14:creationId xmlns:p14="http://schemas.microsoft.com/office/powerpoint/2010/main" val="276168909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Light Cover Oracle Logo">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366238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1" name="Picture 10" descr="A picture containing table&#10;&#10;Description automatically generated">
            <a:extLst>
              <a:ext uri="{FF2B5EF4-FFF2-40B4-BE49-F238E27FC236}">
                <a16:creationId xmlns:a16="http://schemas.microsoft.com/office/drawing/2014/main" id="{43F7E979-3C20-9842-9A19-6DC848D6FFB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64865"/>
          </a:xfrm>
          <a:prstGeom prst="rect">
            <a:avLst/>
          </a:pr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a:t>Presenter’s name</a:t>
            </a:r>
          </a:p>
          <a:p>
            <a:pPr lvl="0"/>
            <a:r>
              <a:rPr lang="en-US"/>
              <a:t>Title</a:t>
            </a:r>
          </a:p>
          <a:p>
            <a:pPr lvl="0"/>
            <a:r>
              <a:rPr lang="en-US"/>
              <a:t>Division/business unit/organization</a:t>
            </a:r>
          </a:p>
          <a:p>
            <a:pPr lvl="0"/>
            <a:r>
              <a:rPr lang="en-US"/>
              <a:t>Date</a:t>
            </a:r>
          </a:p>
          <a:p>
            <a:pPr lvl="0"/>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ct val="0"/>
              </a:spcBef>
              <a:buNone/>
              <a:defRPr sz="2400" b="1" i="0">
                <a:latin typeface="Oracle Sans" panose="020B0503020204020204" pitchFamily="34" charset="0"/>
                <a:cs typeface="Oracle Sans" panose="020B0503020204020204" pitchFamily="34" charset="0"/>
              </a:defRPr>
            </a:lvl1pPr>
            <a:lvl2pPr marL="0" indent="0">
              <a:spcBef>
                <a:spcPct val="0"/>
              </a:spcBef>
              <a:buNone/>
              <a:defRPr sz="2400"/>
            </a:lvl2pPr>
            <a:lvl3pPr marL="0" indent="0">
              <a:spcBef>
                <a:spcPct val="0"/>
              </a:spcBef>
              <a:buNone/>
              <a:defRPr sz="2400"/>
            </a:lvl3pPr>
            <a:lvl4pPr marL="0" indent="0">
              <a:spcBef>
                <a:spcPct val="0"/>
              </a:spcBef>
              <a:buNone/>
              <a:defRPr sz="2400"/>
            </a:lvl4pPr>
            <a:lvl5pPr marL="0" indent="0">
              <a:spcBef>
                <a:spcPct val="0"/>
              </a:spcBef>
              <a:buNone/>
              <a:defRPr sz="2400"/>
            </a:lvl5pPr>
            <a:lvl6pPr marL="0" indent="0">
              <a:spcBef>
                <a:spcPct val="0"/>
              </a:spcBef>
              <a:buNone/>
              <a:defRPr sz="2400"/>
            </a:lvl6pPr>
            <a:lvl7pPr marL="0" indent="0">
              <a:spcBef>
                <a:spcPct val="0"/>
              </a:spcBef>
              <a:buNone/>
              <a:defRPr sz="2400"/>
            </a:lvl7pPr>
            <a:lvl8pPr marL="0" indent="0">
              <a:spcBef>
                <a:spcPct val="0"/>
              </a:spcBef>
              <a:buNone/>
              <a:defRPr sz="2400"/>
            </a:lvl8pPr>
            <a:lvl9pPr marL="0" indent="0">
              <a:spcBef>
                <a:spcPct val="0"/>
              </a:spcBef>
              <a:buNone/>
              <a:defRPr sz="2400"/>
            </a:lvl9pPr>
          </a:lstStyle>
          <a:p>
            <a:pPr lvl="0"/>
            <a:r>
              <a:t>Click to add subtitle</a:t>
            </a:r>
          </a:p>
        </p:txBody>
      </p:sp>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a:t>Copyright © 2021, Oracle and/or its affiliates</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t>‹#›</a:t>
            </a:fld>
            <a:endParaRPr lang="en-US"/>
          </a:p>
        </p:txBody>
      </p:sp>
      <p:pic>
        <p:nvPicPr>
          <p:cNvPr id="13" name="OTag">
            <a:extLst>
              <a:ext uri="{FF2B5EF4-FFF2-40B4-BE49-F238E27FC236}">
                <a16:creationId xmlns:a16="http://schemas.microsoft.com/office/drawing/2014/main" id="{6FF11AFE-9219-6848-B0BD-17F53EFA4E1C}"/>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2657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Light safe harbor statem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Copyright © 2021, Oracle and/or its affiliates</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t>‹#›</a:t>
            </a:fld>
            <a:endParaRPr lang="en-US"/>
          </a:p>
        </p:txBody>
      </p:sp>
      <p:sp>
        <p:nvSpPr>
          <p:cNvPr id="11" name="Text Field">
            <a:extLst>
              <a:ext uri="{FF2B5EF4-FFF2-40B4-BE49-F238E27FC236}">
                <a16:creationId xmlns:a16="http://schemas.microsoft.com/office/drawing/2014/main" id="{87426208-2AB4-7F48-859D-5B15735B2826}"/>
              </a:ext>
            </a:extLst>
          </p:cNvPr>
          <p:cNvSpPr txBox="1"/>
          <p:nvPr userDrawn="1"/>
        </p:nvSpPr>
        <p:spPr>
          <a:xfrm>
            <a:off x="758952" y="2201838"/>
            <a:ext cx="10671048" cy="1318887"/>
          </a:xfrm>
          <a:prstGeom prst="rect">
            <a:avLst/>
          </a:prstGeom>
          <a:noFill/>
        </p:spPr>
        <p:txBody>
          <a:bodyPr wrap="square" lIns="0" tIns="0" rIns="0" bIns="0" rtlCol="0">
            <a:spAutoFit/>
          </a:bodyPr>
          <a:lstStyle/>
          <a:p>
            <a:pPr>
              <a:lnSpc>
                <a:spcPct val="95000"/>
              </a:lnSpc>
              <a:spcBef>
                <a:spcPts val="1200"/>
              </a:spcBef>
            </a:pPr>
            <a:r>
              <a:rPr lang="en-US">
                <a:solidFill>
                  <a:schemeClr val="tx2"/>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12" name="Title">
            <a:extLst>
              <a:ext uri="{FF2B5EF4-FFF2-40B4-BE49-F238E27FC236}">
                <a16:creationId xmlns:a16="http://schemas.microsoft.com/office/drawing/2014/main" id="{1B817EA3-F655-D746-88EE-5BEC6F695ED9}"/>
              </a:ext>
            </a:extLst>
          </p:cNvPr>
          <p:cNvSpPr txBox="1"/>
          <p:nvPr userDrawn="1"/>
        </p:nvSpPr>
        <p:spPr>
          <a:xfrm>
            <a:off x="762000" y="871894"/>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a:solidFill>
                  <a:schemeClr val="tx2"/>
                </a:solidFill>
              </a:rPr>
              <a:t>Safe harbor statement</a:t>
            </a:r>
          </a:p>
        </p:txBody>
      </p:sp>
      <p:pic>
        <p:nvPicPr>
          <p:cNvPr id="13" name="OTag">
            <a:extLst>
              <a:ext uri="{FF2B5EF4-FFF2-40B4-BE49-F238E27FC236}">
                <a16:creationId xmlns:a16="http://schemas.microsoft.com/office/drawing/2014/main" id="{27EFF208-251C-3F43-9650-44FC6D8D51E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541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secHead" preserve="1">
  <p:cSld name="1_Light Title and no bullet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8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Type headline here </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ct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Lorem ipsum dolor sit amet, consectetur adipiscing elit. Duis vitae interdum diam, non aliquet enim. Donec auctor metus sed velit imperdiet consectetur. Aenean et turpis sapien.</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Copyright © 2021, Oracle and/or its affiliates</a:t>
            </a:r>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t>‹#›</a:t>
            </a:fld>
            <a:endParaRPr lang="en-US"/>
          </a:p>
        </p:txBody>
      </p:sp>
      <p:pic>
        <p:nvPicPr>
          <p:cNvPr id="11" name="OTag">
            <a:extLst>
              <a:ext uri="{FF2B5EF4-FFF2-40B4-BE49-F238E27FC236}">
                <a16:creationId xmlns:a16="http://schemas.microsoft.com/office/drawing/2014/main" id="{32A836C2-25AB-7B41-BB19-A7EE4A3A51E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7462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Light Title bullets content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8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Type headline here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Copyright © 2021, Oracle and/or its affiliates</a:t>
            </a:r>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t>‹#›</a:t>
            </a:fld>
            <a:endParaRPr lang="en-US"/>
          </a:p>
        </p:txBody>
      </p:sp>
      <p:sp>
        <p:nvSpPr>
          <p:cNvPr id="9" name="Text Placeholder 33">
            <a:extLst>
              <a:ext uri="{FF2B5EF4-FFF2-40B4-BE49-F238E27FC236}">
                <a16:creationId xmlns:a16="http://schemas.microsoft.com/office/drawing/2014/main" id="{8EEC276A-2F8D-494D-8EAC-EF0398599DA5}"/>
              </a:ext>
            </a:extLst>
          </p:cNvPr>
          <p:cNvSpPr>
            <a:spLocks noGrp="1"/>
          </p:cNvSpPr>
          <p:nvPr>
            <p:ph type="body" sz="quarter" idx="17"/>
          </p:nvPr>
        </p:nvSpPr>
        <p:spPr>
          <a:xfrm>
            <a:off x="768095" y="2181020"/>
            <a:ext cx="9887834" cy="3780081"/>
          </a:xfrm>
        </p:spPr>
        <p:txBody>
          <a:bodyPr lIns="0">
            <a:noAutofit/>
          </a:bodyPr>
          <a:lstStyle>
            <a:lvl1pPr marL="282575" indent="-282575">
              <a:lnSpc>
                <a:spcPct val="100000"/>
              </a:lnSpc>
              <a:buFont typeface="Wingdings" pitchFamily="2" charset="2"/>
              <a:buChar char="§"/>
              <a:defRPr sz="1800" b="0" i="0">
                <a:latin typeface="Oracle Sans" panose="020B0503020204020204" pitchFamily="34" charset="0"/>
                <a:cs typeface="Oracle Sans" panose="020B0503020204020204" pitchFamily="34" charset="0"/>
              </a:defRPr>
            </a:lvl1pPr>
            <a:lvl2pPr marL="533400" indent="-214313">
              <a:lnSpc>
                <a:spcPct val="100000"/>
              </a:lnSpc>
              <a:buFont typeface="Arial" panose="020B0604020202020204" pitchFamily="34" charset="0"/>
              <a:buChar char="•"/>
              <a:defRPr sz="1600"/>
            </a:lvl2pPr>
            <a:lvl3pPr marL="711200" indent="-177800">
              <a:lnSpc>
                <a:spcPct val="100000"/>
              </a:lnSpc>
              <a:buFont typeface="System Font Regular"/>
              <a:buChar char="–"/>
              <a:defRPr sz="1600"/>
            </a:lvl3pPr>
            <a:lvl4pPr marL="889000" indent="-177800">
              <a:lnSpc>
                <a:spcPct val="100000"/>
              </a:lnSpc>
              <a:buFont typeface="Arial" panose="020B0604020202020204" pitchFamily="34" charset="0"/>
              <a:buChar char="•"/>
              <a:defRPr sz="1600"/>
            </a:lvl4pPr>
            <a:lvl5pPr marL="1162050" indent="-225425">
              <a:lnSpc>
                <a:spcPct val="100000"/>
              </a:lnSpc>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CFD82911-96CF-8443-A0BD-F7465B7454D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7240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Light Title subtitle bullets single column">
    <p:spTree>
      <p:nvGrpSpPr>
        <p:cNvPr id="1" name=""/>
        <p:cNvGrpSpPr/>
        <p:nvPr/>
      </p:nvGrpSpPr>
      <p:grpSpPr>
        <a:xfrm>
          <a:off x="0" y="0"/>
          <a:ext cx="0" cy="0"/>
          <a:chOff x="0" y="0"/>
          <a:chExt cx="0" cy="0"/>
        </a:xfrm>
      </p:grpSpPr>
      <p:sp>
        <p:nvSpPr>
          <p:cNvPr id="15" name="Text Placeholder 33">
            <a:extLst>
              <a:ext uri="{FF2B5EF4-FFF2-40B4-BE49-F238E27FC236}">
                <a16:creationId xmlns:a16="http://schemas.microsoft.com/office/drawing/2014/main" id="{880B35C4-E8F0-4AEF-8CA3-060B325747A1}"/>
              </a:ext>
            </a:extLst>
          </p:cNvPr>
          <p:cNvSpPr>
            <a:spLocks noGrp="1"/>
          </p:cNvSpPr>
          <p:nvPr>
            <p:ph type="body" sz="quarter" idx="17"/>
          </p:nvPr>
        </p:nvSpPr>
        <p:spPr>
          <a:xfrm>
            <a:off x="768095" y="2633304"/>
            <a:ext cx="9887834" cy="3108325"/>
          </a:xfrm>
        </p:spPr>
        <p:txBody>
          <a:bodyPr lIns="0">
            <a:noAutofit/>
          </a:bodyPr>
          <a:lstStyle>
            <a:lvl1pPr marL="282575" indent="-282575">
              <a:lnSpc>
                <a:spcPct val="100000"/>
              </a:lnSpc>
              <a:buFont typeface="Wingdings" pitchFamily="2" charset="2"/>
              <a:buChar char="§"/>
              <a:defRPr sz="1800" b="0" i="0">
                <a:latin typeface="Oracle Sans" panose="020B0503020204020204" pitchFamily="34" charset="0"/>
                <a:cs typeface="Oracle Sans" panose="020B0503020204020204" pitchFamily="34" charset="0"/>
              </a:defRPr>
            </a:lvl1pPr>
            <a:lvl2pPr marL="533400" indent="-214313">
              <a:lnSpc>
                <a:spcPct val="100000"/>
              </a:lnSpc>
              <a:buFont typeface="Arial" panose="020B0604020202020204" pitchFamily="34" charset="0"/>
              <a:buChar char="•"/>
              <a:defRPr sz="1600"/>
            </a:lvl2pPr>
            <a:lvl3pPr marL="711200" indent="-177800">
              <a:lnSpc>
                <a:spcPct val="100000"/>
              </a:lnSpc>
              <a:buFont typeface="System Font Regular"/>
              <a:buChar char="–"/>
              <a:defRPr sz="1600"/>
            </a:lvl3pPr>
            <a:lvl4pPr marL="889000" indent="-177800">
              <a:lnSpc>
                <a:spcPct val="100000"/>
              </a:lnSpc>
              <a:buFont typeface="Arial" panose="020B0604020202020204" pitchFamily="34" charset="0"/>
              <a:buChar char="•"/>
              <a:defRPr sz="1600"/>
            </a:lvl4pPr>
            <a:lvl5pPr marL="1162050" indent="-225425">
              <a:lnSpc>
                <a:spcPct val="100000"/>
              </a:lnSpc>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8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Type headline here</a:t>
            </a:r>
          </a:p>
        </p:txBody>
      </p:sp>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Copyright © 2021, Oracle and/or its affiliates</a:t>
            </a:r>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t>‹#›</a:t>
            </a:fld>
            <a:endParaRPr lang="en-US"/>
          </a:p>
        </p:txBody>
      </p:sp>
      <p:sp>
        <p:nvSpPr>
          <p:cNvPr id="12" name="Text Placeholder 16">
            <a:extLst>
              <a:ext uri="{FF2B5EF4-FFF2-40B4-BE49-F238E27FC236}">
                <a16:creationId xmlns:a16="http://schemas.microsoft.com/office/drawing/2014/main" id="{CDB78AF3-CBA6-4C7A-9EF7-35A7975AE608}"/>
              </a:ext>
            </a:extLst>
          </p:cNvPr>
          <p:cNvSpPr>
            <a:spLocks noGrp="1"/>
          </p:cNvSpPr>
          <p:nvPr>
            <p:ph type="body" sz="quarter" idx="15" hasCustomPrompt="1"/>
          </p:nvPr>
        </p:nvSpPr>
        <p:spPr>
          <a:xfrm>
            <a:off x="757515" y="1755598"/>
            <a:ext cx="9898415" cy="350947"/>
          </a:xfrm>
        </p:spPr>
        <p:txBody>
          <a:bodyPr lIns="0" tIns="0" rIns="0" bIns="0" anchor="t"/>
          <a:lstStyle>
            <a:lvl1pPr marL="0" indent="0" algn="l" defTabSz="914400" rtl="0" eaLnBrk="1" latinLnBrk="0" hangingPunct="1">
              <a:lnSpc>
                <a:spcPct val="90000"/>
              </a:lnSpc>
              <a:spcBef>
                <a:spcPts val="1000"/>
              </a:spcBef>
              <a:buFont typeface="Arial" panose="020B0604020202020204" pitchFamily="34" charset="0"/>
              <a:buNone/>
              <a:defRPr lang="en-US" sz="2400" b="0" i="0" kern="1200" baseline="0">
                <a:solidFill>
                  <a:schemeClr val="tx1"/>
                </a:solidFill>
                <a:latin typeface="+mn-lt"/>
                <a:ea typeface="+mn-ea"/>
                <a:cs typeface="Oracle Sans" panose="020B05030202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Type subtitle here</a:t>
            </a:r>
          </a:p>
        </p:txBody>
      </p:sp>
      <p:sp>
        <p:nvSpPr>
          <p:cNvPr id="13" name="Rectangle 12">
            <a:extLst>
              <a:ext uri="{FF2B5EF4-FFF2-40B4-BE49-F238E27FC236}">
                <a16:creationId xmlns:a16="http://schemas.microsoft.com/office/drawing/2014/main" id="{8AD40001-DEF0-4EC1-8677-4F9FF845CA24}"/>
              </a:ext>
            </a:extLst>
          </p:cNvPr>
          <p:cNvSpPr/>
          <p:nvPr userDrawn="1"/>
        </p:nvSpPr>
        <p:spPr>
          <a:xfrm>
            <a:off x="768096" y="2357416"/>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OTag">
            <a:extLst>
              <a:ext uri="{FF2B5EF4-FFF2-40B4-BE49-F238E27FC236}">
                <a16:creationId xmlns:a16="http://schemas.microsoft.com/office/drawing/2014/main" id="{0D1A58CB-B567-934B-AC7A-89D43C15517B}"/>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025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Light Title three columns">
    <p:spTree>
      <p:nvGrpSpPr>
        <p:cNvPr id="1" name=""/>
        <p:cNvGrpSpPr/>
        <p:nvPr/>
      </p:nvGrpSpPr>
      <p:grpSpPr>
        <a:xfrm>
          <a:off x="0" y="0"/>
          <a:ext cx="0" cy="0"/>
          <a:chOff x="0" y="0"/>
          <a:chExt cx="0" cy="0"/>
        </a:xfrm>
      </p:grpSpPr>
      <p:sp>
        <p:nvSpPr>
          <p:cNvPr id="16" name="Text Placeholder 33">
            <a:extLst>
              <a:ext uri="{FF2B5EF4-FFF2-40B4-BE49-F238E27FC236}">
                <a16:creationId xmlns:a16="http://schemas.microsoft.com/office/drawing/2014/main" id="{2F00ADF8-154F-4925-8701-1BA3CAF1755A}"/>
              </a:ext>
            </a:extLst>
          </p:cNvPr>
          <p:cNvSpPr>
            <a:spLocks noGrp="1"/>
          </p:cNvSpPr>
          <p:nvPr>
            <p:ph type="body" sz="quarter" idx="24"/>
          </p:nvPr>
        </p:nvSpPr>
        <p:spPr>
          <a:xfrm>
            <a:off x="7706922" y="2289175"/>
            <a:ext cx="3271470" cy="3108325"/>
          </a:xfrm>
        </p:spPr>
        <p:txBody>
          <a:bodyPr lIns="0">
            <a:noAutofit/>
          </a:bodyPr>
          <a:lstStyle>
            <a:lvl1pPr marL="282575" indent="-282575">
              <a:lnSpc>
                <a:spcPct val="100000"/>
              </a:lnSpc>
              <a:buFont typeface="Wingdings" pitchFamily="2" charset="2"/>
              <a:buChar char="§"/>
              <a:defRPr sz="1800" b="0" i="0">
                <a:latin typeface="Oracle Sans" panose="020B0503020204020204" pitchFamily="34" charset="0"/>
                <a:cs typeface="Oracle Sans" panose="020B0503020204020204" pitchFamily="34" charset="0"/>
              </a:defRPr>
            </a:lvl1pPr>
            <a:lvl2pPr marL="533400" indent="-214313">
              <a:lnSpc>
                <a:spcPct val="100000"/>
              </a:lnSpc>
              <a:buFont typeface="Arial" panose="020B0604020202020204" pitchFamily="34" charset="0"/>
              <a:buChar char="•"/>
              <a:defRPr sz="1600"/>
            </a:lvl2pPr>
            <a:lvl3pPr marL="711200" indent="-177800">
              <a:lnSpc>
                <a:spcPct val="100000"/>
              </a:lnSpc>
              <a:buFont typeface="System Font Regular"/>
              <a:buChar char="–"/>
              <a:defRPr sz="1600"/>
            </a:lvl3pPr>
            <a:lvl4pPr marL="889000" indent="-177800">
              <a:lnSpc>
                <a:spcPct val="100000"/>
              </a:lnSpc>
              <a:buFont typeface="Arial" panose="020B0604020202020204" pitchFamily="34" charset="0"/>
              <a:buChar char="•"/>
              <a:defRPr sz="1600"/>
            </a:lvl4pPr>
            <a:lvl5pPr marL="1162050" indent="-225425">
              <a:lnSpc>
                <a:spcPct val="100000"/>
              </a:lnSpc>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3">
            <a:extLst>
              <a:ext uri="{FF2B5EF4-FFF2-40B4-BE49-F238E27FC236}">
                <a16:creationId xmlns:a16="http://schemas.microsoft.com/office/drawing/2014/main" id="{25F28F34-6F0C-4ACA-89E2-ABE85F9AC525}"/>
              </a:ext>
            </a:extLst>
          </p:cNvPr>
          <p:cNvSpPr>
            <a:spLocks noGrp="1"/>
          </p:cNvSpPr>
          <p:nvPr>
            <p:ph type="body" sz="quarter" idx="22"/>
          </p:nvPr>
        </p:nvSpPr>
        <p:spPr>
          <a:xfrm>
            <a:off x="4258044" y="2289175"/>
            <a:ext cx="3271470" cy="3108325"/>
          </a:xfrm>
        </p:spPr>
        <p:txBody>
          <a:bodyPr lIns="0">
            <a:noAutofit/>
          </a:bodyPr>
          <a:lstStyle>
            <a:lvl1pPr marL="282575" indent="-282575">
              <a:lnSpc>
                <a:spcPct val="100000"/>
              </a:lnSpc>
              <a:buFont typeface="Wingdings" pitchFamily="2" charset="2"/>
              <a:buChar char="§"/>
              <a:defRPr sz="1800" b="0" i="0">
                <a:latin typeface="Oracle Sans" panose="020B0503020204020204" pitchFamily="34" charset="0"/>
                <a:cs typeface="Oracle Sans" panose="020B0503020204020204" pitchFamily="34" charset="0"/>
              </a:defRPr>
            </a:lvl1pPr>
            <a:lvl2pPr marL="533400" indent="-214313">
              <a:lnSpc>
                <a:spcPct val="100000"/>
              </a:lnSpc>
              <a:buFont typeface="Arial" panose="020B0604020202020204" pitchFamily="34" charset="0"/>
              <a:buChar char="•"/>
              <a:defRPr sz="1600"/>
            </a:lvl2pPr>
            <a:lvl3pPr marL="711200" indent="-177800">
              <a:lnSpc>
                <a:spcPct val="100000"/>
              </a:lnSpc>
              <a:buFont typeface="System Font Regular"/>
              <a:buChar char="–"/>
              <a:defRPr sz="1600"/>
            </a:lvl3pPr>
            <a:lvl4pPr marL="889000" indent="-177800">
              <a:lnSpc>
                <a:spcPct val="100000"/>
              </a:lnSpc>
              <a:buFont typeface="Arial" panose="020B0604020202020204" pitchFamily="34" charset="0"/>
              <a:buChar char="•"/>
              <a:defRPr sz="1600"/>
            </a:lvl4pPr>
            <a:lvl5pPr marL="1162050" indent="-225425">
              <a:lnSpc>
                <a:spcPct val="100000"/>
              </a:lnSpc>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3">
            <a:extLst>
              <a:ext uri="{FF2B5EF4-FFF2-40B4-BE49-F238E27FC236}">
                <a16:creationId xmlns:a16="http://schemas.microsoft.com/office/drawing/2014/main" id="{5D56BF03-42E2-410D-A29A-5D5B33045429}"/>
              </a:ext>
            </a:extLst>
          </p:cNvPr>
          <p:cNvSpPr>
            <a:spLocks noGrp="1"/>
          </p:cNvSpPr>
          <p:nvPr>
            <p:ph type="body" sz="quarter" idx="23"/>
          </p:nvPr>
        </p:nvSpPr>
        <p:spPr>
          <a:xfrm>
            <a:off x="768095" y="2289175"/>
            <a:ext cx="3271469" cy="3108325"/>
          </a:xfrm>
        </p:spPr>
        <p:txBody>
          <a:bodyPr lIns="0">
            <a:noAutofit/>
          </a:bodyPr>
          <a:lstStyle>
            <a:lvl1pPr marL="282575" indent="-282575">
              <a:lnSpc>
                <a:spcPct val="100000"/>
              </a:lnSpc>
              <a:buFont typeface="Wingdings" pitchFamily="2" charset="2"/>
              <a:buChar char="§"/>
              <a:defRPr sz="1800" b="0" i="0">
                <a:latin typeface="Oracle Sans" panose="020B0503020204020204" pitchFamily="34" charset="0"/>
                <a:cs typeface="Oracle Sans" panose="020B0503020204020204" pitchFamily="34" charset="0"/>
              </a:defRPr>
            </a:lvl1pPr>
            <a:lvl2pPr marL="533400" indent="-214313">
              <a:lnSpc>
                <a:spcPct val="100000"/>
              </a:lnSpc>
              <a:buFont typeface="Arial" panose="020B0604020202020204" pitchFamily="34" charset="0"/>
              <a:buChar char="•"/>
              <a:defRPr sz="1600"/>
            </a:lvl2pPr>
            <a:lvl3pPr marL="711200" indent="-177800">
              <a:lnSpc>
                <a:spcPct val="100000"/>
              </a:lnSpc>
              <a:buFont typeface="System Font Regular"/>
              <a:buChar char="–"/>
              <a:defRPr sz="1600"/>
            </a:lvl3pPr>
            <a:lvl4pPr marL="889000" indent="-177800">
              <a:lnSpc>
                <a:spcPct val="100000"/>
              </a:lnSpc>
              <a:buFont typeface="Arial" panose="020B0604020202020204" pitchFamily="34" charset="0"/>
              <a:buChar char="•"/>
              <a:defRPr sz="1600"/>
            </a:lvl4pPr>
            <a:lvl5pPr marL="1162050" indent="-225425">
              <a:lnSpc>
                <a:spcPct val="100000"/>
              </a:lnSpc>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8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a:t>Type headline here</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Copyright © 2021, Oracle and/or its affiliates</a:t>
            </a:r>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t>‹#›</a:t>
            </a:fld>
            <a:endParaRPr lang="en-US"/>
          </a:p>
        </p:txBody>
      </p:sp>
      <p:pic>
        <p:nvPicPr>
          <p:cNvPr id="13" name="OTag">
            <a:extLst>
              <a:ext uri="{FF2B5EF4-FFF2-40B4-BE49-F238E27FC236}">
                <a16:creationId xmlns:a16="http://schemas.microsoft.com/office/drawing/2014/main" id="{7AD4D7D5-09D7-AF46-A6C2-1D35CE5AE05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75431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1_Light Metric">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CBECFC-E58C-4F19-A2C9-1AB2A6488FC9}"/>
              </a:ext>
            </a:extLst>
          </p:cNvPr>
          <p:cNvPicPr>
            <a:picLocks noChangeAspect="1"/>
          </p:cNvPicPr>
          <p:nvPr userDrawn="1"/>
        </p:nvPicPr>
        <p:blipFill>
          <a:blip r:embed="rId2">
            <a:duotone>
              <a:prstClr val="black"/>
              <a:schemeClr val="bg1">
                <a:lumMod val="75000"/>
                <a:tint val="45000"/>
                <a:satMod val="400000"/>
              </a:schemeClr>
            </a:duotone>
            <a:extLst>
              <a:ext uri="{28A0092B-C50C-407E-A947-70E740481C1C}">
                <a14:useLocalDpi xmlns:a14="http://schemas.microsoft.com/office/drawing/2010/main"/>
              </a:ext>
            </a:extLst>
          </a:blip>
          <a:stretch>
            <a:fillRect/>
          </a:stretch>
        </p:blipFill>
        <p:spPr>
          <a:xfrm>
            <a:off x="3702" y="0"/>
            <a:ext cx="12188298" cy="6858000"/>
          </a:xfrm>
          <a:prstGeom prst="rect">
            <a:avLst/>
          </a:prstGeom>
        </p:spPr>
      </p:pic>
      <p:sp>
        <p:nvSpPr>
          <p:cNvPr id="8" name="Rectangle 7">
            <a:extLst>
              <a:ext uri="{FF2B5EF4-FFF2-40B4-BE49-F238E27FC236}">
                <a16:creationId xmlns:a16="http://schemas.microsoft.com/office/drawing/2014/main" id="{54ADBC8C-D8F2-4E6B-8B46-F4140AEDE9DC}"/>
              </a:ext>
            </a:extLst>
          </p:cNvPr>
          <p:cNvSpPr/>
          <p:nvPr userDrawn="1"/>
        </p:nvSpPr>
        <p:spPr>
          <a:xfrm>
            <a:off x="0" y="0"/>
            <a:ext cx="12192000" cy="6858000"/>
          </a:xfrm>
          <a:prstGeom prst="rect">
            <a:avLst/>
          </a:prstGeom>
          <a:blipFill dpi="0" rotWithShape="1">
            <a:blip r:embed="rId3">
              <a:alphaModFix amt="4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76E98B-7227-A742-A984-5884D75BE9A3}"/>
              </a:ext>
            </a:extLst>
          </p:cNvPr>
          <p:cNvSpPr/>
          <p:nvPr userDrawn="1"/>
        </p:nvSpPr>
        <p:spPr>
          <a:xfrm>
            <a:off x="374102" y="202831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9">
            <a:extLst>
              <a:ext uri="{FF2B5EF4-FFF2-40B4-BE49-F238E27FC236}">
                <a16:creationId xmlns:a16="http://schemas.microsoft.com/office/drawing/2014/main" id="{25F84EE2-E1B0-CB4D-9452-855E6ACCE132}"/>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t>‹#›</a:t>
            </a:fld>
            <a:endParaRPr lang="en-US"/>
          </a:p>
        </p:txBody>
      </p:sp>
      <p:sp>
        <p:nvSpPr>
          <p:cNvPr id="25" name="Footer Placeholder 3">
            <a:extLst>
              <a:ext uri="{FF2B5EF4-FFF2-40B4-BE49-F238E27FC236}">
                <a16:creationId xmlns:a16="http://schemas.microsoft.com/office/drawing/2014/main" id="{047EB1CE-C8BC-4C4A-B46F-9B505AC7721F}"/>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Copyright © 2021, Oracle and/or its affiliates</a:t>
            </a:r>
          </a:p>
        </p:txBody>
      </p:sp>
      <p:sp>
        <p:nvSpPr>
          <p:cNvPr id="13" name="Text Placeholder 33">
            <a:extLst>
              <a:ext uri="{FF2B5EF4-FFF2-40B4-BE49-F238E27FC236}">
                <a16:creationId xmlns:a16="http://schemas.microsoft.com/office/drawing/2014/main" id="{BBFB1694-27D7-A049-89E0-395AB7B2FDD4}"/>
              </a:ext>
            </a:extLst>
          </p:cNvPr>
          <p:cNvSpPr>
            <a:spLocks noGrp="1"/>
          </p:cNvSpPr>
          <p:nvPr>
            <p:ph type="body" sz="quarter" idx="19"/>
          </p:nvPr>
        </p:nvSpPr>
        <p:spPr>
          <a:xfrm>
            <a:off x="374102" y="2503515"/>
            <a:ext cx="5423193" cy="3568447"/>
          </a:xfrm>
        </p:spPr>
        <p:txBody>
          <a:bodyPr lIns="0">
            <a:noAutofit/>
          </a:bodyPr>
          <a:lstStyle>
            <a:lvl1pPr marL="282575" indent="-282575">
              <a:lnSpc>
                <a:spcPct val="100000"/>
              </a:lnSpc>
              <a:buFont typeface="Wingdings" pitchFamily="2" charset="2"/>
              <a:buChar char="§"/>
              <a:defRPr sz="1800" b="0" i="0">
                <a:latin typeface="Oracle Sans" panose="020B0503020204020204" pitchFamily="34" charset="0"/>
                <a:cs typeface="Oracle Sans" panose="020B0503020204020204" pitchFamily="34" charset="0"/>
              </a:defRPr>
            </a:lvl1pPr>
            <a:lvl2pPr marL="533400" indent="-214313">
              <a:lnSpc>
                <a:spcPct val="100000"/>
              </a:lnSpc>
              <a:buFont typeface="Arial" panose="020B0604020202020204" pitchFamily="34" charset="0"/>
              <a:buChar char="•"/>
              <a:defRPr sz="1600"/>
            </a:lvl2pPr>
            <a:lvl3pPr marL="711200" indent="-177800">
              <a:lnSpc>
                <a:spcPct val="100000"/>
              </a:lnSpc>
              <a:buFont typeface="System Font Regular"/>
              <a:buChar char="–"/>
              <a:defRPr sz="1600"/>
            </a:lvl3pPr>
            <a:lvl4pPr marL="889000" indent="-177800">
              <a:lnSpc>
                <a:spcPct val="100000"/>
              </a:lnSpc>
              <a:buFont typeface="Arial" panose="020B0604020202020204" pitchFamily="34" charset="0"/>
              <a:buChar char="•"/>
              <a:defRPr sz="1600"/>
            </a:lvl4pPr>
            <a:lvl5pPr marL="1162050" indent="-225425">
              <a:lnSpc>
                <a:spcPct val="100000"/>
              </a:lnSpc>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5">
            <a:extLst>
              <a:ext uri="{FF2B5EF4-FFF2-40B4-BE49-F238E27FC236}">
                <a16:creationId xmlns:a16="http://schemas.microsoft.com/office/drawing/2014/main" id="{18EBA621-AB15-43C4-A8AB-A2E017E4B64F}"/>
              </a:ext>
            </a:extLst>
          </p:cNvPr>
          <p:cNvSpPr>
            <a:spLocks noGrp="1"/>
          </p:cNvSpPr>
          <p:nvPr>
            <p:ph type="body" sz="quarter" idx="20" hasCustomPrompt="1"/>
          </p:nvPr>
        </p:nvSpPr>
        <p:spPr>
          <a:xfrm>
            <a:off x="374102" y="675585"/>
            <a:ext cx="5423193" cy="914096"/>
          </a:xfrm>
          <a:noFill/>
        </p:spPr>
        <p:txBody>
          <a:bodyPr wrap="square" lIns="91440" tIns="91440" rIns="91440" bIns="45720" anchor="b" anchorCtr="0">
            <a:spAutoFit/>
          </a:bodyPr>
          <a:lstStyle>
            <a:lvl1pPr marL="0" indent="0">
              <a:lnSpc>
                <a:spcPct val="90000"/>
              </a:lnSpc>
              <a:buNone/>
              <a:defRPr sz="2800" b="1" i="0" baseline="0">
                <a:solidFill>
                  <a:schemeClr val="tx1"/>
                </a:solidFill>
                <a:latin typeface="+mn-lt"/>
                <a:cs typeface="Oracle Sans Light" panose="020B0403020204020204" pitchFamily="34" charset="0"/>
              </a:defRPr>
            </a:lvl1pPr>
          </a:lstStyle>
          <a:p>
            <a:r>
              <a:rPr lang="en-US"/>
              <a:t>Type headline here, lorem ipsum dolor sit amet,</a:t>
            </a:r>
          </a:p>
        </p:txBody>
      </p:sp>
      <p:sp>
        <p:nvSpPr>
          <p:cNvPr id="11" name="Picture Placeholder 4">
            <a:extLst>
              <a:ext uri="{FF2B5EF4-FFF2-40B4-BE49-F238E27FC236}">
                <a16:creationId xmlns:a16="http://schemas.microsoft.com/office/drawing/2014/main" id="{4955B95D-4056-4AAD-B1AF-61BF6A840473}"/>
              </a:ext>
            </a:extLst>
          </p:cNvPr>
          <p:cNvSpPr>
            <a:spLocks noGrp="1"/>
          </p:cNvSpPr>
          <p:nvPr>
            <p:ph type="pic" sz="quarter" idx="24"/>
          </p:nvPr>
        </p:nvSpPr>
        <p:spPr>
          <a:xfrm>
            <a:off x="10110047" y="378893"/>
            <a:ext cx="1828800" cy="731520"/>
          </a:xfrm>
          <a:solidFill>
            <a:schemeClr val="bg1">
              <a:alpha val="85000"/>
            </a:schemeClr>
          </a:solidFill>
        </p:spPr>
        <p:txBody>
          <a:bodyPr anchor="ctr" anchorCtr="0"/>
          <a:lstStyle>
            <a:lvl1pPr marL="0" indent="0" algn="ctr">
              <a:buNone/>
              <a:defRPr sz="1800">
                <a:solidFill>
                  <a:schemeClr val="tx1"/>
                </a:solidFill>
              </a:defRPr>
            </a:lvl1pPr>
          </a:lstStyle>
          <a:p>
            <a:r>
              <a:rPr lang="en-US"/>
              <a:t>Click icon to add picture</a:t>
            </a:r>
          </a:p>
        </p:txBody>
      </p:sp>
      <p:pic>
        <p:nvPicPr>
          <p:cNvPr id="12" name="OTag">
            <a:extLst>
              <a:ext uri="{FF2B5EF4-FFF2-40B4-BE49-F238E27FC236}">
                <a16:creationId xmlns:a16="http://schemas.microsoft.com/office/drawing/2014/main" id="{EDC115FF-66BC-554F-A039-53ABF9705231}"/>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4301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659">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ct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ct val="0"/>
              </a:spcBef>
              <a:defRPr sz="1400" b="1" i="0">
                <a:latin typeface="Oracle Sans" panose="020B0503020204020204" pitchFamily="34" charset="0"/>
                <a:cs typeface="Oracle Sans" panose="020B0503020204020204" pitchFamily="34" charset="0"/>
              </a:defRPr>
            </a:lvl1pPr>
          </a:lstStyle>
          <a:p>
            <a:pPr lvl="0"/>
            <a:r>
              <a:rPr lang="en-US"/>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ct val="0"/>
              </a:spcBef>
              <a:defRPr sz="1400"/>
            </a:lvl1pPr>
          </a:lstStyle>
          <a:p>
            <a:pPr lvl="0"/>
            <a:r>
              <a:rPr lang="en-US"/>
              <a:t>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Copyright © 2021, Oracle and/or its affiliates</a:t>
            </a:r>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t>‹#›</a:t>
            </a:fld>
            <a:endParaRPr lang="en-US"/>
          </a:p>
        </p:txBody>
      </p:sp>
      <p:pic>
        <p:nvPicPr>
          <p:cNvPr id="12" name="OTag">
            <a:extLst>
              <a:ext uri="{FF2B5EF4-FFF2-40B4-BE49-F238E27FC236}">
                <a16:creationId xmlns:a16="http://schemas.microsoft.com/office/drawing/2014/main" id="{B9616452-A0CB-B44A-B6BF-663717648A0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0739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8_Text Page_Blue/Orange">
    <p:spTree>
      <p:nvGrpSpPr>
        <p:cNvPr id="1" name=""/>
        <p:cNvGrpSpPr/>
        <p:nvPr/>
      </p:nvGrpSpPr>
      <p:grpSpPr>
        <a:xfrm>
          <a:off x="0" y="0"/>
          <a:ext cx="0" cy="0"/>
          <a:chOff x="0" y="0"/>
          <a:chExt cx="0" cy="0"/>
        </a:xfrm>
      </p:grpSpPr>
      <p:grpSp>
        <p:nvGrpSpPr>
          <p:cNvPr id="23" name="Group 22"/>
          <p:cNvGrpSpPr>
            <a:grpSpLocks noChangeAspect="1"/>
          </p:cNvGrpSpPr>
          <p:nvPr userDrawn="1"/>
        </p:nvGrpSpPr>
        <p:grpSpPr>
          <a:xfrm>
            <a:off x="10774293" y="2934002"/>
            <a:ext cx="1429805" cy="3923999"/>
            <a:chOff x="1989955" y="901389"/>
            <a:chExt cx="1911736" cy="5247990"/>
          </a:xfrm>
        </p:grpSpPr>
        <p:sp>
          <p:nvSpPr>
            <p:cNvPr id="24" name="Parallelogram 15">
              <a:extLst>
                <a:ext uri="{FF2B5EF4-FFF2-40B4-BE49-F238E27FC236}">
                  <a16:creationId xmlns:a16="http://schemas.microsoft.com/office/drawing/2014/main" id="{767F90EE-38CE-1449-BDB0-9DD04834E905}"/>
                </a:ext>
              </a:extLst>
            </p:cNvPr>
            <p:cNvSpPr/>
            <p:nvPr userDrawn="1"/>
          </p:nvSpPr>
          <p:spPr>
            <a:xfrm rot="10800000">
              <a:off x="2477649" y="2240178"/>
              <a:ext cx="1424042" cy="3909201"/>
            </a:xfrm>
            <a:custGeom>
              <a:avLst/>
              <a:gdLst>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rgbClr val="F29111">
                    <a:alpha val="20000"/>
                  </a:srgbClr>
                </a:gs>
                <a:gs pos="88000">
                  <a:srgbClr val="00758F">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lvl="0" algn="ctr">
                <a:lnSpc>
                  <a:spcPct val="90000"/>
                </a:lnSpc>
              </a:pPr>
              <a:endParaRPr lang="en-US" sz="2799">
                <a:solidFill>
                  <a:srgbClr val="FFFFFF"/>
                </a:solidFill>
              </a:endParaRPr>
            </a:p>
          </p:txBody>
        </p:sp>
        <p:sp>
          <p:nvSpPr>
            <p:cNvPr id="25" name="Parallelogram 15">
              <a:extLst>
                <a:ext uri="{FF2B5EF4-FFF2-40B4-BE49-F238E27FC236}">
                  <a16:creationId xmlns:a16="http://schemas.microsoft.com/office/drawing/2014/main" id="{767F90EE-38CE-1449-BDB0-9DD04834E905}"/>
                </a:ext>
              </a:extLst>
            </p:cNvPr>
            <p:cNvSpPr/>
            <p:nvPr userDrawn="1"/>
          </p:nvSpPr>
          <p:spPr>
            <a:xfrm rot="10800000">
              <a:off x="1989955" y="901389"/>
              <a:ext cx="1911735" cy="5247989"/>
            </a:xfrm>
            <a:custGeom>
              <a:avLst/>
              <a:gdLst>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rgbClr val="F29111">
                    <a:alpha val="20000"/>
                  </a:srgbClr>
                </a:gs>
                <a:gs pos="88000">
                  <a:srgbClr val="00758F">
                    <a:alpha val="0"/>
                  </a:srgb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lvl="0" algn="ctr">
                <a:lnSpc>
                  <a:spcPct val="90000"/>
                </a:lnSpc>
              </a:pPr>
              <a:endParaRPr lang="en-US" sz="2799">
                <a:solidFill>
                  <a:srgbClr val="FFFFFF"/>
                </a:solidFill>
              </a:endParaRPr>
            </a:p>
          </p:txBody>
        </p:sp>
      </p:gr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9027" y="6556248"/>
            <a:ext cx="8232396" cy="182880"/>
          </a:xfrm>
        </p:spPr>
        <p:txBody>
          <a:bodyPr/>
          <a:lstStyle>
            <a:lvl1pPr>
              <a:defRPr>
                <a:solidFill>
                  <a:srgbClr val="4E5052"/>
                </a:solidFill>
              </a:defRPr>
            </a:lvl1pPr>
          </a:lstStyle>
          <a:p>
            <a:r>
              <a:rPr lang="en-US"/>
              <a:t>Copyright © 2021, Oracle and/or its affiliates</a:t>
            </a:r>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t>‹#›</a:t>
            </a:fld>
            <a:endParaRPr lang="en-US">
              <a:latin typeface="Calibri"/>
            </a:endParaRPr>
          </a:p>
        </p:txBody>
      </p:sp>
      <p:sp>
        <p:nvSpPr>
          <p:cNvPr id="21"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4E5052"/>
                </a:solidFill>
              </a:defRPr>
            </a:lvl1pPr>
          </a:lstStyle>
          <a:p>
            <a:endParaRPr/>
          </a:p>
        </p:txBody>
      </p:sp>
      <p:pic>
        <p:nvPicPr>
          <p:cNvPr id="28" name="Picture 27">
            <a:extLst>
              <a:ext uri="{FF2B5EF4-FFF2-40B4-BE49-F238E27FC236}">
                <a16:creationId xmlns:a16="http://schemas.microsoft.com/office/drawing/2014/main" id="{AD5EFFFA-CE6F-0F45-9492-3556CE9387EA}"/>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l="58509"/>
          <a:stretch>
            <a:fillRect/>
          </a:stretch>
        </p:blipFill>
        <p:spPr>
          <a:xfrm>
            <a:off x="0" y="-6050"/>
            <a:ext cx="1280823" cy="2558146"/>
          </a:xfrm>
          <a:prstGeom prst="rect">
            <a:avLst/>
          </a:prstGeom>
        </p:spPr>
      </p:pic>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953" y="1677432"/>
            <a:ext cx="11128096" cy="4381213"/>
          </a:xfrm>
        </p:spPr>
        <p:txBody>
          <a:bodyPr/>
          <a:lstStyle>
            <a:lvl1pPr>
              <a:defRPr sz="2400">
                <a:solidFill>
                  <a:srgbClr val="4E5052"/>
                </a:solidFill>
              </a:defRPr>
            </a:lvl1pPr>
            <a:lvl2pPr>
              <a:defRPr sz="2400">
                <a:solidFill>
                  <a:srgbClr val="4E5052"/>
                </a:solidFill>
              </a:defRPr>
            </a:lvl2pPr>
            <a:lvl3pPr>
              <a:defRPr sz="2400">
                <a:solidFill>
                  <a:srgbClr val="4E5052"/>
                </a:solidFill>
              </a:defRPr>
            </a:lvl3pPr>
            <a:lvl4pPr>
              <a:defRPr sz="2400">
                <a:solidFill>
                  <a:srgbClr val="4E5052"/>
                </a:solidFill>
              </a:defRPr>
            </a:lvl4pPr>
            <a:lvl5pPr>
              <a:defRPr sz="240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descr="Oracle logo in white on red staging background" title="Oracle red badge logo">
            <a:extLst>
              <a:ext uri="{FF2B5EF4-FFF2-40B4-BE49-F238E27FC236}">
                <a16:creationId xmlns:a16="http://schemas.microsoft.com/office/drawing/2014/main" id="{92C05882-99C3-EC40-BAA7-AEBCA59FCF1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00460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8_Text Page_Blue">
    <p:spTree>
      <p:nvGrpSpPr>
        <p:cNvPr id="1" name=""/>
        <p:cNvGrpSpPr/>
        <p:nvPr/>
      </p:nvGrpSpPr>
      <p:grpSpPr>
        <a:xfrm>
          <a:off x="0" y="0"/>
          <a:ext cx="0" cy="0"/>
          <a:chOff x="0" y="0"/>
          <a:chExt cx="0" cy="0"/>
        </a:xfrm>
      </p:grpSpPr>
      <p:grpSp>
        <p:nvGrpSpPr>
          <p:cNvPr id="32" name="Group 31"/>
          <p:cNvGrpSpPr/>
          <p:nvPr userDrawn="1"/>
        </p:nvGrpSpPr>
        <p:grpSpPr>
          <a:xfrm>
            <a:off x="10779530" y="2948378"/>
            <a:ext cx="1424567" cy="3909622"/>
            <a:chOff x="10277089" y="1610010"/>
            <a:chExt cx="1911736" cy="5247990"/>
          </a:xfrm>
        </p:grpSpPr>
        <p:sp>
          <p:nvSpPr>
            <p:cNvPr id="24" name="Parallelogram 15">
              <a:extLst>
                <a:ext uri="{FF2B5EF4-FFF2-40B4-BE49-F238E27FC236}">
                  <a16:creationId xmlns:a16="http://schemas.microsoft.com/office/drawing/2014/main" id="{767F90EE-38CE-1449-BDB0-9DD04834E905}"/>
                </a:ext>
              </a:extLst>
            </p:cNvPr>
            <p:cNvSpPr/>
            <p:nvPr userDrawn="1"/>
          </p:nvSpPr>
          <p:spPr>
            <a:xfrm rot="10800000">
              <a:off x="10277089" y="1610010"/>
              <a:ext cx="1911735" cy="5247989"/>
            </a:xfrm>
            <a:custGeom>
              <a:avLst/>
              <a:gdLst>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3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lvl="0" algn="ctr">
                <a:lnSpc>
                  <a:spcPct val="90000"/>
                </a:lnSpc>
              </a:pPr>
              <a:endParaRPr lang="en-US" sz="2799">
                <a:solidFill>
                  <a:srgbClr val="FFFFFF"/>
                </a:solidFill>
              </a:endParaRPr>
            </a:p>
          </p:txBody>
        </p:sp>
        <p:sp>
          <p:nvSpPr>
            <p:cNvPr id="20" name="Parallelogram 15">
              <a:extLst>
                <a:ext uri="{FF2B5EF4-FFF2-40B4-BE49-F238E27FC236}">
                  <a16:creationId xmlns:a16="http://schemas.microsoft.com/office/drawing/2014/main" id="{767F90EE-38CE-1449-BDB0-9DD04834E905}"/>
                </a:ext>
              </a:extLst>
            </p:cNvPr>
            <p:cNvSpPr/>
            <p:nvPr userDrawn="1"/>
          </p:nvSpPr>
          <p:spPr>
            <a:xfrm rot="10800000">
              <a:off x="10764783" y="2948799"/>
              <a:ext cx="1424042" cy="3909201"/>
            </a:xfrm>
            <a:custGeom>
              <a:avLst/>
              <a:gdLst>
                <a:gd name="connsiteX0" fmla="*/ 10763 w 2289821"/>
                <a:gd name="connsiteY0" fmla="*/ 6268855 h 6285886"/>
                <a:gd name="connsiteX1" fmla="*/ 8832 w 2289821"/>
                <a:gd name="connsiteY1" fmla="*/ 0 h 6285886"/>
                <a:gd name="connsiteX2" fmla="*/ 2289821 w 2289821"/>
                <a:gd name="connsiteY2" fmla="*/ 3670 h 6285886"/>
                <a:gd name="connsiteX3" fmla="*/ 725 w 2289821"/>
                <a:gd name="connsiteY3" fmla="*/ 6285886 h 6285886"/>
                <a:gd name="connsiteX4" fmla="*/ 10763 w 2289821"/>
                <a:gd name="connsiteY4" fmla="*/ 6268855 h 6285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9821" h="6285886">
                  <a:moveTo>
                    <a:pt x="10763" y="6268855"/>
                  </a:moveTo>
                  <a:cubicBezTo>
                    <a:pt x="8560" y="5116979"/>
                    <a:pt x="11035" y="1151876"/>
                    <a:pt x="8832" y="0"/>
                  </a:cubicBezTo>
                  <a:lnTo>
                    <a:pt x="2289821" y="3670"/>
                  </a:lnTo>
                  <a:lnTo>
                    <a:pt x="725" y="6285886"/>
                  </a:lnTo>
                  <a:cubicBezTo>
                    <a:pt x="-3916" y="6284203"/>
                    <a:pt x="15404" y="6270538"/>
                    <a:pt x="10763" y="6268855"/>
                  </a:cubicBezTo>
                  <a:close/>
                </a:path>
              </a:pathLst>
            </a:custGeom>
            <a:gradFill>
              <a:gsLst>
                <a:gs pos="0">
                  <a:schemeClr val="accent1">
                    <a:lumMod val="75000"/>
                    <a:alpha val="20000"/>
                  </a:schemeClr>
                </a:gs>
                <a:gs pos="100000">
                  <a:schemeClr val="accent1">
                    <a:alpha val="5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2" tIns="45707" rIns="91412" bIns="45707" numCol="1" spcCol="0" rtlCol="0" fromWordArt="0" anchor="ctr" anchorCtr="0" forceAA="0" compatLnSpc="1">
              <a:prstTxWarp prst="textNoShape">
                <a:avLst/>
              </a:prstTxWarp>
              <a:noAutofit/>
            </a:bodyPr>
            <a:lstStyle/>
            <a:p>
              <a:pPr algn="ctr">
                <a:lnSpc>
                  <a:spcPct val="90000"/>
                </a:lnSpc>
              </a:pPr>
              <a:endParaRPr lang="en-US" sz="2799">
                <a:solidFill>
                  <a:srgbClr val="FFFFFF"/>
                </a:solidFill>
              </a:endParaRPr>
            </a:p>
          </p:txBody>
        </p:sp>
      </p:grpSp>
      <p:pic>
        <p:nvPicPr>
          <p:cNvPr id="9" name="Picture 8">
            <a:extLst>
              <a:ext uri="{FF2B5EF4-FFF2-40B4-BE49-F238E27FC236}">
                <a16:creationId xmlns:a16="http://schemas.microsoft.com/office/drawing/2014/main" id="{AD5EFFFA-CE6F-0F45-9492-3556CE9387EA}"/>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l="58509"/>
          <a:stretch>
            <a:fillRect/>
          </a:stretch>
        </p:blipFill>
        <p:spPr>
          <a:xfrm>
            <a:off x="0" y="-6050"/>
            <a:ext cx="1280823" cy="2558146"/>
          </a:xfrm>
          <a:prstGeom prst="rect">
            <a:avLst/>
          </a:prstGeom>
        </p:spPr>
      </p:pic>
      <p:sp>
        <p:nvSpPr>
          <p:cNvPr id="13" name="Title 6">
            <a:extLst>
              <a:ext uri="{FF2B5EF4-FFF2-40B4-BE49-F238E27FC236}">
                <a16:creationId xmlns:a16="http://schemas.microsoft.com/office/drawing/2014/main" id="{2394AD5B-EDB1-1C41-9293-C1EF57CACA72}"/>
              </a:ext>
            </a:extLst>
          </p:cNvPr>
          <p:cNvSpPr>
            <a:spLocks noGrp="1"/>
          </p:cNvSpPr>
          <p:nvPr userDrawn="1">
            <p:ph type="title"/>
          </p:nvPr>
        </p:nvSpPr>
        <p:spPr>
          <a:xfrm>
            <a:off x="531950" y="548640"/>
            <a:ext cx="11128098" cy="889000"/>
          </a:xfrm>
        </p:spPr>
        <p:txBody>
          <a:bodyPr anchor="b"/>
          <a:lstStyle>
            <a:lvl1pPr>
              <a:defRPr>
                <a:solidFill>
                  <a:srgbClr val="4E5052"/>
                </a:solidFill>
              </a:defRPr>
            </a:lvl1pPr>
          </a:lstStyle>
          <a:p>
            <a:endParaRPr/>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t>‹#›</a:t>
            </a:fld>
            <a:endParaRPr lang="en-US">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9027" y="6556248"/>
            <a:ext cx="8232396" cy="182880"/>
          </a:xfrm>
        </p:spPr>
        <p:txBody>
          <a:bodyPr/>
          <a:lstStyle>
            <a:lvl1pPr>
              <a:defRPr>
                <a:solidFill>
                  <a:srgbClr val="4E5052"/>
                </a:solidFill>
              </a:defRPr>
            </a:lvl1pPr>
          </a:lstStyle>
          <a:p>
            <a:r>
              <a:rPr lang="en-US"/>
              <a:t>Copyright © 2021, Oracle and/or its affiliates</a:t>
            </a:r>
          </a:p>
        </p:txBody>
      </p:sp>
      <p:sp>
        <p:nvSpPr>
          <p:cNvPr id="11"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953" y="1677432"/>
            <a:ext cx="11128096" cy="4381213"/>
          </a:xfrm>
        </p:spPr>
        <p:txBody>
          <a:bodyPr/>
          <a:lstStyle>
            <a:lvl1pPr>
              <a:defRPr sz="2400">
                <a:solidFill>
                  <a:srgbClr val="4E5052"/>
                </a:solidFill>
              </a:defRPr>
            </a:lvl1pPr>
            <a:lvl2pPr>
              <a:defRPr sz="2400">
                <a:solidFill>
                  <a:srgbClr val="4E5052"/>
                </a:solidFill>
              </a:defRPr>
            </a:lvl2pPr>
            <a:lvl3pPr>
              <a:defRPr sz="2400">
                <a:solidFill>
                  <a:srgbClr val="4E5052"/>
                </a:solidFill>
              </a:defRPr>
            </a:lvl3pPr>
            <a:lvl4pPr>
              <a:defRPr sz="2400">
                <a:solidFill>
                  <a:srgbClr val="4E5052"/>
                </a:solidFill>
              </a:defRPr>
            </a:lvl4pPr>
            <a:lvl5pPr>
              <a:defRPr sz="240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descr="Oracle logo in white on red staging background" title="Oracle red badge logo">
            <a:extLst>
              <a:ext uri="{FF2B5EF4-FFF2-40B4-BE49-F238E27FC236}">
                <a16:creationId xmlns:a16="http://schemas.microsoft.com/office/drawing/2014/main" id="{F9FBDF44-E80E-D741-AF49-1BA1B6B391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119664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183220" y="6556248"/>
            <a:ext cx="1226717" cy="182880"/>
          </a:xfrm>
          <a:prstGeom prst="rect">
            <a:avLst/>
          </a:prstGeom>
        </p:spPr>
        <p:txBody>
          <a:bodyPr/>
          <a:lstStyle/>
          <a:p>
            <a:r>
              <a:rPr lang="pl-PL"/>
              <a:t>[Date]</a:t>
            </a:r>
            <a:endParaRPr/>
          </a:p>
        </p:txBody>
      </p:sp>
      <p:sp>
        <p:nvSpPr>
          <p:cNvPr id="4" name="Footer Placeholder 3"/>
          <p:cNvSpPr>
            <a:spLocks noGrp="1"/>
          </p:cNvSpPr>
          <p:nvPr>
            <p:ph type="ftr" sz="quarter" idx="11"/>
          </p:nvPr>
        </p:nvSpPr>
        <p:spPr>
          <a:xfrm>
            <a:off x="8623668" y="6556248"/>
            <a:ext cx="2703199" cy="182880"/>
          </a:xfrm>
          <a:prstGeom prst="rect">
            <a:avLst/>
          </a:prstGeom>
        </p:spPr>
        <p:txBody>
          <a:bodyPr/>
          <a:lstStyle/>
          <a:p>
            <a:r>
              <a:rPr lang="en-US"/>
              <a:t>Copyright © 2021, Oracle and/or its affiliates</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2325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5_Text Page_Blue">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4E5052"/>
                </a:solidFill>
              </a:defRPr>
            </a:lvl1pPr>
          </a:lstStyle>
          <a:p>
            <a:endParaRPr/>
          </a:p>
        </p:txBody>
      </p:sp>
      <p:sp>
        <p:nvSpPr>
          <p:cNvPr id="5" name="Slide Number Placeholder 4"/>
          <p:cNvSpPr>
            <a:spLocks noGrp="1"/>
          </p:cNvSpPr>
          <p:nvPr userDrawn="1">
            <p:ph type="sldNum" sz="quarter" idx="12"/>
          </p:nvPr>
        </p:nvSpPr>
        <p:spPr/>
        <p:txBody>
          <a:bodyPr/>
          <a:lstStyle>
            <a:lvl1pPr>
              <a:defRPr>
                <a:solidFill>
                  <a:srgbClr val="4E5052"/>
                </a:solidFill>
              </a:defRPr>
            </a:lvl1pPr>
          </a:lstStyle>
          <a:p>
            <a:fld id="{C51EAA63-D034-42AE-91FA-B13B9518C7BE}" type="slidenum">
              <a:rPr lang="en-US" smtClean="0">
                <a:latin typeface="Calibri"/>
              </a:rPr>
              <a:t>‹#›</a:t>
            </a:fld>
            <a:endParaRPr lang="en-US">
              <a:latin typeface="Calibri"/>
            </a:endParaRPr>
          </a:p>
        </p:txBody>
      </p:sp>
      <p:sp>
        <p:nvSpPr>
          <p:cNvPr id="17" name="Footer Placeholder 16">
            <a:extLst>
              <a:ext uri="{FF2B5EF4-FFF2-40B4-BE49-F238E27FC236}">
                <a16:creationId xmlns:a16="http://schemas.microsoft.com/office/drawing/2014/main" id="{9B59A3FD-949D-CC4A-8AA9-F99C1A50D3FD}"/>
              </a:ext>
            </a:extLst>
          </p:cNvPr>
          <p:cNvSpPr>
            <a:spLocks noGrp="1"/>
          </p:cNvSpPr>
          <p:nvPr userDrawn="1">
            <p:ph type="ftr" sz="quarter" idx="15"/>
          </p:nvPr>
        </p:nvSpPr>
        <p:spPr>
          <a:xfrm>
            <a:off x="3009027" y="6556248"/>
            <a:ext cx="8232396" cy="182880"/>
          </a:xfrm>
        </p:spPr>
        <p:txBody>
          <a:bodyPr/>
          <a:lstStyle>
            <a:lvl1pPr>
              <a:defRPr>
                <a:solidFill>
                  <a:srgbClr val="4E5052"/>
                </a:solidFill>
              </a:defRPr>
            </a:lvl1pPr>
          </a:lstStyle>
          <a:p>
            <a:r>
              <a:rPr lang="en-US"/>
              <a:t>Copyright © 2021, Oracle and/or its affiliates</a:t>
            </a:r>
          </a:p>
        </p:txBody>
      </p:sp>
      <p:sp>
        <p:nvSpPr>
          <p:cNvPr id="10"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953" y="1677432"/>
            <a:ext cx="11128096" cy="4381213"/>
          </a:xfrm>
          <a:prstGeom prst="rect">
            <a:avLst/>
          </a:prstGeom>
        </p:spPr>
        <p:txBody>
          <a:bodyPr/>
          <a:lstStyle>
            <a:lvl1pPr>
              <a:defRPr sz="2400">
                <a:solidFill>
                  <a:srgbClr val="4E5052"/>
                </a:solidFill>
              </a:defRPr>
            </a:lvl1pPr>
            <a:lvl2pPr>
              <a:defRPr sz="2000">
                <a:solidFill>
                  <a:srgbClr val="4E5052"/>
                </a:solidFill>
              </a:defRPr>
            </a:lvl2pPr>
            <a:lvl3pPr>
              <a:defRPr sz="2000">
                <a:solidFill>
                  <a:srgbClr val="4E5052"/>
                </a:solidFill>
              </a:defRPr>
            </a:lvl3pPr>
            <a:lvl4pPr>
              <a:defRPr sz="1800">
                <a:solidFill>
                  <a:srgbClr val="4E5052"/>
                </a:solidFill>
              </a:defRPr>
            </a:lvl4pPr>
            <a:lvl5pPr>
              <a:defRPr sz="1600">
                <a:solidFill>
                  <a:srgbClr val="4E505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Oracle logo in white on red staging background" title="Oracle red badge logo">
            <a:extLst>
              <a:ext uri="{FF2B5EF4-FFF2-40B4-BE49-F238E27FC236}">
                <a16:creationId xmlns:a16="http://schemas.microsoft.com/office/drawing/2014/main" id="{9B4AAC95-E5C4-0C48-A869-B5B09D3EFE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417645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p:cNvSpPr>
            <a:spLocks noGrp="1" noChangeArrowheads="1"/>
          </p:cNvSpPr>
          <p:nvPr>
            <p:ph type="ftr" sz="quarter" idx="10"/>
          </p:nvPr>
        </p:nvSpPr>
        <p:spPr>
          <a:ln/>
        </p:spPr>
        <p:txBody>
          <a:bodyPr/>
          <a:lstStyle>
            <a:lvl1pPr>
              <a:defRPr/>
            </a:lvl1pPr>
          </a:lstStyle>
          <a:p>
            <a:pPr>
              <a:defRPr/>
            </a:pPr>
            <a:r>
              <a:rPr lang="en-US"/>
              <a:t>Copyright © 2021, Oracle and/or its affiliates</a:t>
            </a:r>
          </a:p>
        </p:txBody>
      </p:sp>
    </p:spTree>
    <p:extLst>
      <p:ext uri="{BB962C8B-B14F-4D97-AF65-F5344CB8AC3E}">
        <p14:creationId xmlns:p14="http://schemas.microsoft.com/office/powerpoint/2010/main" val="2120285222"/>
      </p:ext>
    </p:extLst>
  </p:cSld>
  <p:clrMapOvr>
    <a:masterClrMapping/>
  </p:clrMapOvr>
  <p:transition>
    <p:wipe dir="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cSld name="Light - Title with Abstract Border">
    <p:bg>
      <p:bgPr>
        <a:solidFill>
          <a:schemeClr val="bg2"/>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 name="Text Field">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0" name="Oracle Logo">
            <a:extLst>
              <a:ext uri="{FF2B5EF4-FFF2-40B4-BE49-F238E27FC236}">
                <a16:creationId xmlns:a16="http://schemas.microsoft.com/office/drawing/2014/main" id="{221EC6FF-8F78-9E44-AD47-BEE824DD0F6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Tree>
    <p:extLst>
      <p:ext uri="{BB962C8B-B14F-4D97-AF65-F5344CB8AC3E}">
        <p14:creationId xmlns:p14="http://schemas.microsoft.com/office/powerpoint/2010/main" val="297514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cSld name="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p:nvPicPr>
        <p:blipFill rotWithShape="1">
          <a:blip r:embed="rId2" cstate="screen">
            <a:alphaModFix amt="80000"/>
            <a:extLst>
              <a:ext uri="{28A0092B-C50C-407E-A947-70E740481C1C}">
                <a14:useLocalDpi xmlns:a14="http://schemas.microsoft.com/office/drawing/2010/main"/>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endParaRPr lang="en-US" dirty="0"/>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284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r>
              <a:rPr lang="pl-PL"/>
              <a:t>[Date]</a:t>
            </a:r>
            <a:endParaRPr/>
          </a:p>
        </p:txBody>
      </p:sp>
      <p:sp>
        <p:nvSpPr>
          <p:cNvPr id="5" name="Footer Placeholder 4"/>
          <p:cNvSpPr>
            <a:spLocks noGrp="1"/>
          </p:cNvSpPr>
          <p:nvPr>
            <p:ph type="ftr" sz="quarter" idx="11"/>
          </p:nvPr>
        </p:nvSpPr>
        <p:spPr/>
        <p:txBody>
          <a:bodyPr/>
          <a:lstStyle/>
          <a:p>
            <a:r>
              <a:rPr lang="en-US"/>
              <a:t>Copyright © 2021, Oracle and/or its affiliates</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87031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cSld name="Light - Title/Subtitle 1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p:nvPicPr>
        <p:blipFill rotWithShape="1">
          <a:blip r:embed="rId2" cstate="screen">
            <a:alphaModFix amt="80000"/>
            <a:extLst>
              <a:ext uri="{28A0092B-C50C-407E-A947-70E740481C1C}">
                <a14:useLocalDpi xmlns:a14="http://schemas.microsoft.com/office/drawing/2010/main"/>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8767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r>
              <a:rPr lang="pl-PL"/>
              <a:t>[Date]</a:t>
            </a:r>
            <a:endParaRPr/>
          </a:p>
        </p:txBody>
      </p:sp>
      <p:sp>
        <p:nvSpPr>
          <p:cNvPr id="8" name="Footer Placeholder 7"/>
          <p:cNvSpPr>
            <a:spLocks noGrp="1"/>
          </p:cNvSpPr>
          <p:nvPr>
            <p:ph type="ftr" sz="quarter" idx="11"/>
          </p:nvPr>
        </p:nvSpPr>
        <p:spPr/>
        <p:txBody>
          <a:bodyPr/>
          <a:lstStyle/>
          <a:p>
            <a:r>
              <a:rPr lang="en-US"/>
              <a:t>Copyright © 2021, Oracle and/or its affiliates</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996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6451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pl-PL"/>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pl-PL"/>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pl-PL"/>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2021, Oracle and/or its affiliates</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pl-PL"/>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2C5967"/>
                </a:solidFill>
                <a:hlinkClick r:id="rId2">
                  <a:extLst>
                    <a:ext uri="{A12FA001-AC4F-418D-AE19-62706E023703}">
                      <ahyp:hlinkClr xmlns:ahyp="http://schemas.microsoft.com/office/drawing/2018/hyperlinkcolor" val="tx"/>
                    </a:ext>
                  </a:extLst>
                </a:hlinkClick>
              </a:rPr>
              <a:t>Safe Harbor Confluence Page</a:t>
            </a:r>
            <a:endParaRPr lang="en-US" dirty="0">
              <a:solidFill>
                <a:srgbClr val="2C5967"/>
              </a:solidFill>
            </a:endParaRPr>
          </a:p>
          <a:p>
            <a:r>
              <a:rPr lang="en-US" dirty="0"/>
              <a:t>Contact for Forward Looking Statement: </a:t>
            </a:r>
            <a:r>
              <a:rPr lang="en-US" u="sng" dirty="0">
                <a:solidFill>
                  <a:srgbClr val="2C5967"/>
                </a:solidFill>
                <a:hlinkClick r:id="rId3">
                  <a:extLst>
                    <a:ext uri="{A12FA001-AC4F-418D-AE19-62706E023703}">
                      <ahyp:hlinkClr xmlns:ahyp="http://schemas.microsoft.com/office/drawing/2018/hyperlinkcolor" val="tx"/>
                    </a:ext>
                  </a:extLst>
                </a:hlinkClick>
              </a:rPr>
              <a:t>quietperiod_ww_grp@oracle.com</a:t>
            </a:r>
            <a:endParaRPr lang="en-US" dirty="0">
              <a:solidFill>
                <a:srgbClr val="2C5967"/>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a:t>Copyright © 2021, Oracle and/or its affiliates</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a:t>Copyright © 2021, Oracle and/or its affiliates</a:t>
            </a:r>
            <a:endParaRPr lang="en-US" dirty="0"/>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ACD62"/>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FACD62"/>
              </a:solidFill>
            </a:endParaRPr>
          </a:p>
          <a:p>
            <a:r>
              <a:rPr lang="en-US" dirty="0"/>
              <a:t>Contact for Forward Looking Statement: </a:t>
            </a:r>
            <a:r>
              <a:rPr lang="en-US" u="sng" dirty="0">
                <a:solidFill>
                  <a:srgbClr val="FACD62"/>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FACD62"/>
              </a:solidFill>
            </a:endParaRPr>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pl-PL"/>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2021, Oracle and/or its affiliates</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pl-PL"/>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2021, Oracle and/or its affiliates</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Database Dark - Title">
    <p:bg>
      <p:bgPr>
        <a:solidFill>
          <a:srgbClr val="2A2F2F"/>
        </a:solidFill>
        <a:effectLst/>
      </p:bgPr>
    </p:bg>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99ADAE"/>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2" name="Picture 11">
            <a:extLst>
              <a:ext uri="{FF2B5EF4-FFF2-40B4-BE49-F238E27FC236}">
                <a16:creationId xmlns:a16="http://schemas.microsoft.com/office/drawing/2014/main" id="{9A7B6FC1-B09E-452F-B386-FFE592CD500D}"/>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51654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Copyright © 2021, Oracle and/or its affiliates</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9713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681911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pl-PL"/>
              <a:t>[Date]</a:t>
            </a:r>
            <a:endParaRPr dirty="0"/>
          </a:p>
        </p:txBody>
      </p:sp>
      <p:sp>
        <p:nvSpPr>
          <p:cNvPr id="6" name="Footer Placeholder 5"/>
          <p:cNvSpPr>
            <a:spLocks noGrp="1"/>
          </p:cNvSpPr>
          <p:nvPr>
            <p:ph type="ftr" sz="quarter" idx="11"/>
          </p:nvPr>
        </p:nvSpPr>
        <p:spPr/>
        <p:txBody>
          <a:bodyPr/>
          <a:lstStyle/>
          <a:p>
            <a:r>
              <a:rPr lang="en-US"/>
              <a:t>Copyright © 2021, Oracle and/or its affiliates</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0442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pl-PL"/>
              <a:t>[Date]</a:t>
            </a:r>
            <a:endParaRPr/>
          </a:p>
        </p:txBody>
      </p:sp>
      <p:sp>
        <p:nvSpPr>
          <p:cNvPr id="6" name="Footer Placeholder 5"/>
          <p:cNvSpPr>
            <a:spLocks noGrp="1"/>
          </p:cNvSpPr>
          <p:nvPr>
            <p:ph type="ftr" sz="quarter" idx="11"/>
          </p:nvPr>
        </p:nvSpPr>
        <p:spPr/>
        <p:txBody>
          <a:bodyPr/>
          <a:lstStyle/>
          <a:p>
            <a:r>
              <a:rPr lang="en-US"/>
              <a:t>Copyright © 2021, Oracle and/or its affiliates</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515874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1_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9AA066DC-C80B-A045-8CD9-A2C7DE3F17AC}"/>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45436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1_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3D318B72-DCC5-F249-91BD-81C274E45FE9}"/>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endParaRPr lang="en-US" dirty="0"/>
          </a:p>
        </p:txBody>
      </p:sp>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24371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1_Light - Title 2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CE6E5ABD-A4A2-D340-B066-B5DA98D2FDE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4C034A3-034A-E041-85B3-5C60872EB891}"/>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endParaRPr lang="en-US" dirty="0"/>
          </a:p>
        </p:txBody>
      </p:sp>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07926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1_Light - Title/Subtitle 3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70EC8FB-8F52-1849-8B54-6C3C260AEC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Footer">
            <a:extLst>
              <a:ext uri="{FF2B5EF4-FFF2-40B4-BE49-F238E27FC236}">
                <a16:creationId xmlns:a16="http://schemas.microsoft.com/office/drawing/2014/main" id="{6287F873-60BF-5949-9236-8CE888A56A36}"/>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a:t>Copyright © 2021, Oracle and/or its affiliates</a:t>
            </a:r>
            <a:endParaRPr lang="en-US" dirty="0"/>
          </a:p>
        </p:txBody>
      </p:sp>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8986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a:t>Copyright © 2021, Oracle and/or its affiliates</a:t>
            </a:r>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20953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p>
            <a:r>
              <a:rPr lang="en-US"/>
              <a:t>Copyright © 2021, Oracle and/or its affiliates</a:t>
            </a:r>
            <a:endParaRPr lang="en-US" dirty="0"/>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402548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32639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pl-PL"/>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5841153" y="0"/>
            <a:ext cx="6096000" cy="6857999"/>
          </a:xfrm>
        </p:spPr>
        <p:txBody>
          <a:bodyPr/>
          <a:lstStyle/>
          <a:p>
            <a:endParaRPr lang="en-US"/>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303600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17" r="1"/>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0291272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p:nvPr>
        </p:nvSpPr>
        <p:spPr>
          <a:xfrm>
            <a:off x="6096000" y="0"/>
            <a:ext cx="6096000" cy="6858000"/>
          </a:xfrm>
        </p:spPr>
        <p:txBody>
          <a:bodyPr/>
          <a:lstStyle/>
          <a:p>
            <a:endParaRPr lang="en-US"/>
          </a:p>
        </p:txBody>
      </p:sp>
    </p:spTree>
    <p:extLst>
      <p:ext uri="{BB962C8B-B14F-4D97-AF65-F5344CB8AC3E}">
        <p14:creationId xmlns:p14="http://schemas.microsoft.com/office/powerpoint/2010/main" val="18287421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5775496"/>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chemeClr val="bg1">
                    <a:lumMod val="85000"/>
                  </a:schemeClr>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accent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chemeClr val="bg1">
                    <a:lumMod val="85000"/>
                  </a:schemeClr>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spTree>
    <p:extLst>
      <p:ext uri="{BB962C8B-B14F-4D97-AF65-F5344CB8AC3E}">
        <p14:creationId xmlns:p14="http://schemas.microsoft.com/office/powerpoint/2010/main" val="291491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p>
            <a:r>
              <a:rPr lang="en-US"/>
              <a:t>Copyright © 2021, Oracle and/or its affiliates</a:t>
            </a:r>
          </a:p>
        </p:txBody>
      </p:sp>
    </p:spTree>
    <p:extLst>
      <p:ext uri="{BB962C8B-B14F-4D97-AF65-F5344CB8AC3E}">
        <p14:creationId xmlns:p14="http://schemas.microsoft.com/office/powerpoint/2010/main" val="41736450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0D44442F-9369-9B4E-B2F5-C37AD54E148E}"/>
              </a:ext>
            </a:extLst>
          </p:cNvPr>
          <p:cNvPicPr>
            <a:picLocks noChangeAspect="1"/>
          </p:cNvPicPr>
          <p:nvPr userDrawn="1"/>
        </p:nvPicPr>
        <p:blipFill>
          <a:blip r:embed="rId3" cstate="print">
            <a:alphaModFix amt="40000"/>
            <a:extLst>
              <a:ext uri="{28A0092B-C50C-407E-A947-70E740481C1C}">
                <a14:useLocalDpi xmlns:a14="http://schemas.microsoft.com/office/drawing/2010/main" val="0"/>
              </a:ext>
            </a:extLst>
          </a:blip>
          <a:stretch>
            <a:fillRect/>
          </a:stretch>
        </p:blipFill>
        <p:spPr>
          <a:xfrm>
            <a:off x="-620045" y="5667593"/>
            <a:ext cx="4427104" cy="1649788"/>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670572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2288559"/>
            <a:ext cx="6705724" cy="3360372"/>
          </a:xfrm>
        </p:spPr>
        <p:txBody>
          <a:bodyPr lIns="0" rIns="0">
            <a:normAutofit/>
          </a:bodyPr>
          <a:lstStyle>
            <a:lvl1pPr marL="0" indent="0">
              <a:lnSpc>
                <a:spcPct val="100000"/>
              </a:lnSpc>
              <a:spcBef>
                <a:spcPts val="0"/>
              </a:spcBef>
              <a:buNone/>
              <a:defRPr lang="en-US" sz="3000" b="0" i="0" kern="1200" dirty="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20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2">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7629454"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7629455" cy="3360372"/>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3380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secHead" preserve="1">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4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819834" y="583943"/>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bg1"/>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solidFill>
                  <a:schemeClr val="bg1">
                    <a:lumMod val="9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5">
            <a:alphaModFix amt="70000"/>
            <a:extLst>
              <a:ext uri="{28A0092B-C50C-407E-A947-70E740481C1C}">
                <a14:useLocalDpi xmlns:a14="http://schemas.microsoft.com/office/drawing/2010/main" val="0"/>
              </a:ext>
            </a:extLst>
          </a:blip>
          <a:srcRect l="-277" r="1"/>
          <a:stretch/>
        </p:blipFill>
        <p:spPr>
          <a:xfrm>
            <a:off x="6373090" y="557050"/>
            <a:ext cx="6719455" cy="1413489"/>
          </a:xfrm>
          <a:prstGeom prst="rect">
            <a:avLst/>
          </a:prstGeom>
        </p:spPr>
      </p:pic>
    </p:spTree>
    <p:extLst>
      <p:ext uri="{BB962C8B-B14F-4D97-AF65-F5344CB8AC3E}">
        <p14:creationId xmlns:p14="http://schemas.microsoft.com/office/powerpoint/2010/main" val="210828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1+#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spTree>
    <p:extLst>
      <p:ext uri="{BB962C8B-B14F-4D97-AF65-F5344CB8AC3E}">
        <p14:creationId xmlns:p14="http://schemas.microsoft.com/office/powerpoint/2010/main" val="3312489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pl-PL"/>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2021, Oracle and/or its affiliates</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75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bg1">
                    <a:lumMod val="85000"/>
                  </a:schemeClr>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solidFill>
                  <a:schemeClr val="bg1">
                    <a:lumMod val="85000"/>
                  </a:schemeClr>
                </a:solidFill>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chemeClr val="bg1">
                    <a:lumMod val="85000"/>
                  </a:schemeClr>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17440577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secHead" preserve="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pic>
        <p:nvPicPr>
          <p:cNvPr id="12" name="Picture 11" descr="A picture containing indoor&#10;&#10;Description automatically generated">
            <a:extLst>
              <a:ext uri="{FF2B5EF4-FFF2-40B4-BE49-F238E27FC236}">
                <a16:creationId xmlns:a16="http://schemas.microsoft.com/office/drawing/2014/main" id="{4FF255F3-4129-CE4F-90F1-22B18F2738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73548" y="290683"/>
            <a:ext cx="5327903" cy="1968827"/>
          </a:xfrm>
          <a:prstGeom prst="rect">
            <a:avLst/>
          </a:prstGeom>
        </p:spPr>
      </p:pic>
    </p:spTree>
    <p:extLst>
      <p:ext uri="{BB962C8B-B14F-4D97-AF65-F5344CB8AC3E}">
        <p14:creationId xmlns:p14="http://schemas.microsoft.com/office/powerpoint/2010/main" val="138508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secHead" preserve="1">
  <p:cSld name="OOW Graph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8" name="Rectangle 7">
            <a:extLst>
              <a:ext uri="{FF2B5EF4-FFF2-40B4-BE49-F238E27FC236}">
                <a16:creationId xmlns:a16="http://schemas.microsoft.com/office/drawing/2014/main" id="{FEAC4957-F41E-854A-AB85-0544B81A6E7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55083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OOW Graph 0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B258AE-BFEF-C643-A62B-173052FD92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Rectangle 11">
            <a:extLst>
              <a:ext uri="{FF2B5EF4-FFF2-40B4-BE49-F238E27FC236}">
                <a16:creationId xmlns:a16="http://schemas.microsoft.com/office/drawing/2014/main" id="{A6D75161-8DCE-014A-9669-9360F5783BF8}"/>
              </a:ext>
            </a:extLst>
          </p:cNvPr>
          <p:cNvSpPr/>
          <p:nvPr userDrawn="1"/>
        </p:nvSpPr>
        <p:spPr>
          <a:xfrm>
            <a:off x="6352162" y="238328"/>
            <a:ext cx="5586685" cy="6381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643974"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584199"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584199"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584199"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1643974"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1643974"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Tree>
    <p:extLst>
      <p:ext uri="{BB962C8B-B14F-4D97-AF65-F5344CB8AC3E}">
        <p14:creationId xmlns:p14="http://schemas.microsoft.com/office/powerpoint/2010/main" val="21677738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OOW Image Left Numbers Righ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D993D0-286D-CD4B-B5EA-6129C9FBE6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719192" y="1680579"/>
            <a:ext cx="3919981" cy="914400"/>
          </a:xfrm>
        </p:spPr>
        <p:txBody>
          <a:bodyPr lIns="0" rIns="0">
            <a:normAutofit/>
          </a:bodyPr>
          <a:lstStyle>
            <a:lvl1pPr marL="0" indent="0">
              <a:lnSpc>
                <a:spcPct val="100000"/>
              </a:lnSpc>
              <a:spcBef>
                <a:spcPts val="0"/>
              </a:spcBef>
              <a:buNone/>
              <a:defRPr sz="18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6" name="Text Placeholder 5">
            <a:extLst>
              <a:ext uri="{FF2B5EF4-FFF2-40B4-BE49-F238E27FC236}">
                <a16:creationId xmlns:a16="http://schemas.microsoft.com/office/drawing/2014/main" id="{551BF5A4-B977-EB48-81E0-C8EBEE287EE9}"/>
              </a:ext>
            </a:extLst>
          </p:cNvPr>
          <p:cNvSpPr>
            <a:spLocks noGrp="1"/>
          </p:cNvSpPr>
          <p:nvPr>
            <p:ph type="body" sz="quarter" idx="10" hasCustomPrompt="1"/>
          </p:nvPr>
        </p:nvSpPr>
        <p:spPr>
          <a:xfrm>
            <a:off x="6659417" y="1680858"/>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12</a:t>
            </a:r>
          </a:p>
        </p:txBody>
      </p:sp>
      <p:sp>
        <p:nvSpPr>
          <p:cNvPr id="11" name="Text Placeholder 10">
            <a:extLst>
              <a:ext uri="{FF2B5EF4-FFF2-40B4-BE49-F238E27FC236}">
                <a16:creationId xmlns:a16="http://schemas.microsoft.com/office/drawing/2014/main" id="{419713BA-76C9-7441-BFD8-06338497DEDD}"/>
              </a:ext>
            </a:extLst>
          </p:cNvPr>
          <p:cNvSpPr>
            <a:spLocks noGrp="1"/>
          </p:cNvSpPr>
          <p:nvPr>
            <p:ph type="body" sz="quarter" idx="11" hasCustomPrompt="1"/>
          </p:nvPr>
        </p:nvSpPr>
        <p:spPr>
          <a:xfrm>
            <a:off x="6659417" y="3015946"/>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24</a:t>
            </a:r>
          </a:p>
        </p:txBody>
      </p:sp>
      <p:sp>
        <p:nvSpPr>
          <p:cNvPr id="13" name="Text Placeholder 12">
            <a:extLst>
              <a:ext uri="{FF2B5EF4-FFF2-40B4-BE49-F238E27FC236}">
                <a16:creationId xmlns:a16="http://schemas.microsoft.com/office/drawing/2014/main" id="{184EF418-466C-C145-A453-ECA354E34C40}"/>
              </a:ext>
            </a:extLst>
          </p:cNvPr>
          <p:cNvSpPr>
            <a:spLocks noGrp="1"/>
          </p:cNvSpPr>
          <p:nvPr>
            <p:ph type="body" sz="quarter" idx="12" hasCustomPrompt="1"/>
          </p:nvPr>
        </p:nvSpPr>
        <p:spPr>
          <a:xfrm>
            <a:off x="6659417" y="4351034"/>
            <a:ext cx="977564"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65</a:t>
            </a:r>
          </a:p>
        </p:txBody>
      </p:sp>
      <p:sp>
        <p:nvSpPr>
          <p:cNvPr id="16" name="Text Placeholder 15">
            <a:extLst>
              <a:ext uri="{FF2B5EF4-FFF2-40B4-BE49-F238E27FC236}">
                <a16:creationId xmlns:a16="http://schemas.microsoft.com/office/drawing/2014/main" id="{DF17DBF2-F042-D24C-8260-F4B9A54608F1}"/>
              </a:ext>
            </a:extLst>
          </p:cNvPr>
          <p:cNvSpPr>
            <a:spLocks noGrp="1"/>
          </p:cNvSpPr>
          <p:nvPr>
            <p:ph type="body" sz="quarter" idx="13" hasCustomPrompt="1"/>
          </p:nvPr>
        </p:nvSpPr>
        <p:spPr>
          <a:xfrm>
            <a:off x="7719192" y="3015946"/>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8" name="Text Placeholder 17">
            <a:extLst>
              <a:ext uri="{FF2B5EF4-FFF2-40B4-BE49-F238E27FC236}">
                <a16:creationId xmlns:a16="http://schemas.microsoft.com/office/drawing/2014/main" id="{08B71C2C-BBDD-DF4A-8320-A5BAAC9D8469}"/>
              </a:ext>
            </a:extLst>
          </p:cNvPr>
          <p:cNvSpPr>
            <a:spLocks noGrp="1"/>
          </p:cNvSpPr>
          <p:nvPr>
            <p:ph type="body" sz="quarter" idx="14" hasCustomPrompt="1"/>
          </p:nvPr>
        </p:nvSpPr>
        <p:spPr>
          <a:xfrm>
            <a:off x="7719192" y="4351313"/>
            <a:ext cx="3919981" cy="914400"/>
          </a:xfrm>
        </p:spPr>
        <p:txBody>
          <a:bodyPr lIns="0" rIns="0">
            <a:noAutofit/>
          </a:bodyPr>
          <a:lstStyle>
            <a:lvl1pPr>
              <a:defRPr sz="1800">
                <a:solidFill>
                  <a:schemeClr val="bg1">
                    <a:lumMod val="85000"/>
                  </a:schemeClr>
                </a:solidFill>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4" name="Picture Placeholder 3">
            <a:extLst>
              <a:ext uri="{FF2B5EF4-FFF2-40B4-BE49-F238E27FC236}">
                <a16:creationId xmlns:a16="http://schemas.microsoft.com/office/drawing/2014/main" id="{7FA3BBAA-8E89-1C46-BBA1-8E9D8AD5C7B9}"/>
              </a:ext>
            </a:extLst>
          </p:cNvPr>
          <p:cNvSpPr>
            <a:spLocks noGrp="1"/>
          </p:cNvSpPr>
          <p:nvPr>
            <p:ph type="pic" sz="quarter" idx="15"/>
          </p:nvPr>
        </p:nvSpPr>
        <p:spPr>
          <a:xfrm>
            <a:off x="755650" y="755650"/>
            <a:ext cx="5346700" cy="5338763"/>
          </a:xfrm>
        </p:spPr>
        <p:txBody>
          <a:bodyPr/>
          <a:lstStyle/>
          <a:p>
            <a:endParaRPr lang="en-US"/>
          </a:p>
        </p:txBody>
      </p:sp>
    </p:spTree>
    <p:extLst>
      <p:ext uri="{BB962C8B-B14F-4D97-AF65-F5344CB8AC3E}">
        <p14:creationId xmlns:p14="http://schemas.microsoft.com/office/powerpoint/2010/main" val="4539968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secHead" preserve="1">
  <p:cSld name="OOW Quote">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274598FF-2264-F742-8555-8C1F248C928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5063005"/>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1253838"/>
            <a:ext cx="8542160"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47063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5451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secHead" preserve="1">
  <p:cSld name="OOW Quote 02">
    <p:spTree>
      <p:nvGrpSpPr>
        <p:cNvPr id="1" name=""/>
        <p:cNvGrpSpPr/>
        <p:nvPr/>
      </p:nvGrpSpPr>
      <p:grpSpPr>
        <a:xfrm>
          <a:off x="0" y="0"/>
          <a:ext cx="0" cy="0"/>
          <a:chOff x="0" y="0"/>
          <a:chExt cx="0" cy="0"/>
        </a:xfrm>
      </p:grpSpPr>
      <p:pic>
        <p:nvPicPr>
          <p:cNvPr id="8" name="Picture 7" descr="A picture containing table, elephant, clothing&#10;&#10;Description automatically generated">
            <a:extLst>
              <a:ext uri="{FF2B5EF4-FFF2-40B4-BE49-F238E27FC236}">
                <a16:creationId xmlns:a16="http://schemas.microsoft.com/office/drawing/2014/main" id="{3CE3E100-80DB-874C-9A0A-0B206720CD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9" name="Rectangle 8">
            <a:extLst>
              <a:ext uri="{FF2B5EF4-FFF2-40B4-BE49-F238E27FC236}">
                <a16:creationId xmlns:a16="http://schemas.microsoft.com/office/drawing/2014/main" id="{5374A64C-4453-1447-A5CA-EB260E56663D}"/>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7023" y="4695859"/>
            <a:ext cx="4951768" cy="844095"/>
          </a:xfrm>
        </p:spPr>
        <p:txBody>
          <a:bodyPr vert="horz" lIns="0" tIns="45720" rIns="0" bIns="45720" rtlCol="0" anchor="t">
            <a:normAutofit/>
          </a:bodyPr>
          <a:lstStyle>
            <a:lvl1pPr>
              <a:lnSpc>
                <a:spcPts val="1800"/>
              </a:lnSpc>
              <a:spcBef>
                <a:spcPts val="0"/>
              </a:spcBef>
              <a:defRPr lang="en-US" sz="1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br>
              <a:rPr lang="en-US" dirty="0"/>
            </a:br>
            <a:br>
              <a:rPr lang="en-US" dirty="0"/>
            </a:br>
            <a:r>
              <a:rPr lang="en-US" dirty="0"/>
              <a:t>Title</a:t>
            </a:r>
            <a:br>
              <a:rPr lang="en-US" dirty="0"/>
            </a:br>
            <a:r>
              <a:rPr lang="en-US" dirty="0"/>
              <a:t>Title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7021" y="886692"/>
            <a:ext cx="9158687" cy="3192955"/>
          </a:xfrm>
        </p:spPr>
        <p:txBody>
          <a:bodyPr lIns="0" rIns="0" anchor="b">
            <a:normAutofit/>
          </a:bodyPr>
          <a:lstStyle>
            <a:lvl1pPr marL="0" indent="0">
              <a:lnSpc>
                <a:spcPts val="4200"/>
              </a:lnSpc>
              <a:spcBef>
                <a:spcPts val="0"/>
              </a:spcBef>
              <a:buNone/>
              <a:defRPr sz="3200" b="1" i="0">
                <a:solidFill>
                  <a:schemeClr val="bg1">
                    <a:lumMod val="95000"/>
                  </a:schemeClr>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1530214" y="43392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38147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p:spTree>
      <p:nvGrpSpPr>
        <p:cNvPr id="1" name=""/>
        <p:cNvGrpSpPr/>
        <p:nvPr/>
      </p:nvGrpSpPr>
      <p:grpSpPr>
        <a:xfrm>
          <a:off x="0" y="0"/>
          <a:ext cx="0" cy="0"/>
          <a:chOff x="0" y="0"/>
          <a:chExt cx="0" cy="0"/>
        </a:xfrm>
      </p:grpSpPr>
      <p:pic>
        <p:nvPicPr>
          <p:cNvPr id="9" name="Picture 8" descr="A close up of a piano&#10;&#10;Description automatically generated">
            <a:extLst>
              <a:ext uri="{FF2B5EF4-FFF2-40B4-BE49-F238E27FC236}">
                <a16:creationId xmlns:a16="http://schemas.microsoft.com/office/drawing/2014/main" id="{A674CEF7-543A-7D42-AC2A-3F6B0E1FE4CF}"/>
              </a:ext>
            </a:extLst>
          </p:cNvPr>
          <p:cNvPicPr>
            <a:picLocks noChangeAspect="1"/>
          </p:cNvPicPr>
          <p:nvPr userDrawn="1"/>
        </p:nvPicPr>
        <p:blipFill>
          <a:blip r:embed="rId2" cstate="print">
            <a:alphaModFix amt="50000"/>
            <a:extLst>
              <a:ext uri="{28A0092B-C50C-407E-A947-70E740481C1C}">
                <a14:useLocalDpi xmlns:a14="http://schemas.microsoft.com/office/drawing/2010/main" val="0"/>
              </a:ext>
            </a:extLst>
          </a:blip>
          <a:stretch>
            <a:fillRect/>
          </a:stretch>
        </p:blipFill>
        <p:spPr>
          <a:xfrm>
            <a:off x="4636302" y="4882741"/>
            <a:ext cx="4627412" cy="1724434"/>
          </a:xfrm>
          <a:prstGeom prst="rect">
            <a:avLst/>
          </a:prstGeom>
        </p:spPr>
      </p:pic>
      <p:pic>
        <p:nvPicPr>
          <p:cNvPr id="5" name="Picture 4" descr="A close up of a womans face&#10;&#10;Description automatically generated">
            <a:extLst>
              <a:ext uri="{FF2B5EF4-FFF2-40B4-BE49-F238E27FC236}">
                <a16:creationId xmlns:a16="http://schemas.microsoft.com/office/drawing/2014/main" id="{66C1AFF9-5843-F04E-BA5E-AD717AC5ED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938847"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88104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secHead" preserve="1">
  <p:cSld name="OOW Texture Left Text Right">
    <p:spTree>
      <p:nvGrpSpPr>
        <p:cNvPr id="1" name=""/>
        <p:cNvGrpSpPr/>
        <p:nvPr/>
      </p:nvGrpSpPr>
      <p:grpSpPr>
        <a:xfrm>
          <a:off x="0" y="0"/>
          <a:ext cx="0" cy="0"/>
          <a:chOff x="0" y="0"/>
          <a:chExt cx="0" cy="0"/>
        </a:xfrm>
      </p:grpSpPr>
      <p:pic>
        <p:nvPicPr>
          <p:cNvPr id="6" name="Picture 5" descr="A picture containing nature, rain, outdoor, building&#10;&#10;Description automatically generated">
            <a:extLst>
              <a:ext uri="{FF2B5EF4-FFF2-40B4-BE49-F238E27FC236}">
                <a16:creationId xmlns:a16="http://schemas.microsoft.com/office/drawing/2014/main" id="{31E2D5C8-5C9C-B540-B6FB-5F44B8D8EC9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94579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pl-PL"/>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2021, Oracle and/or its affiliates</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secHead" preserve="1">
  <p:cSld name="OOW Feature Right V2">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35CFAFF-A02A-3C47-8BEF-C0EB011E7FEF}"/>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1371601"/>
            <a:ext cx="4329193" cy="1704942"/>
          </a:xfrm>
        </p:spPr>
        <p:txBody>
          <a:bodyPr vert="horz" lIns="0" tIns="45720" rIns="0" bIns="45720" rtlCol="0" anchor="b">
            <a:normAutofit/>
          </a:bodyPr>
          <a:lstStyle>
            <a:lvl1pPr>
              <a:lnSpc>
                <a:spcPct val="100000"/>
              </a:lnSpc>
              <a:spcBef>
                <a:spcPts val="0"/>
              </a:spcBef>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640704"/>
            <a:ext cx="4329194" cy="2336749"/>
          </a:xfrm>
        </p:spPr>
        <p:txBody>
          <a:bodyPr lIns="0" rIns="0">
            <a:normAutofit/>
          </a:bodyPr>
          <a:lstStyle>
            <a:lvl1pPr marL="173038" indent="-173038">
              <a:lnSpc>
                <a:spcPct val="150000"/>
              </a:lnSpc>
              <a:spcBef>
                <a:spcPts val="0"/>
              </a:spcBef>
              <a:buSzPct val="70000"/>
              <a:buFont typeface="Arial" panose="020B0604020202020204" pitchFamily="34" charset="0"/>
              <a:buChar char="•"/>
              <a:tabLst/>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8096"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6094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OOW Artwork Left">
    <p:spTree>
      <p:nvGrpSpPr>
        <p:cNvPr id="1" name=""/>
        <p:cNvGrpSpPr/>
        <p:nvPr/>
      </p:nvGrpSpPr>
      <p:grpSpPr>
        <a:xfrm>
          <a:off x="0" y="0"/>
          <a:ext cx="0" cy="0"/>
          <a:chOff x="0" y="0"/>
          <a:chExt cx="0" cy="0"/>
        </a:xfrm>
      </p:grpSpPr>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2163" cy="1704942"/>
          </a:xfrm>
        </p:spPr>
        <p:txBody>
          <a:bodyPr vert="horz" lIns="0" tIns="45720" rIns="0" bIns="45720" rtlCol="0" anchor="b">
            <a:normAutofit/>
          </a:bodyPr>
          <a:lstStyle>
            <a:lvl1pPr>
              <a:lnSpc>
                <a:spcPct val="100000"/>
              </a:lnSpc>
              <a:spcBef>
                <a:spcPts val="0"/>
              </a:spcBef>
              <a:defRPr lang="en-US" sz="24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2" y="3640704"/>
            <a:ext cx="4812164" cy="2336749"/>
          </a:xfrm>
        </p:spPr>
        <p:txBody>
          <a:bodyPr lIns="0" rIns="0">
            <a:normAutofit/>
          </a:bodyPr>
          <a:lstStyle>
            <a:lvl1pPr marL="0" indent="0">
              <a:lnSpc>
                <a:spcPts val="2200"/>
              </a:lnSpc>
              <a:spcBef>
                <a:spcPts val="0"/>
              </a:spcBef>
              <a:buSzPct val="70000"/>
              <a:buFont typeface="Arial" panose="020B0604020202020204" pitchFamily="34" charset="0"/>
              <a:buNone/>
              <a:tabLst/>
              <a:defRPr sz="14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5963059-FBAB-5040-89A3-4CBF1B88B3F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882" b="5366"/>
          <a:stretch/>
        </p:blipFill>
        <p:spPr>
          <a:xfrm>
            <a:off x="755685" y="755354"/>
            <a:ext cx="5347242" cy="5338988"/>
          </a:xfrm>
          <a:prstGeom prst="rect">
            <a:avLst/>
          </a:prstGeom>
        </p:spPr>
      </p:pic>
      <p:sp>
        <p:nvSpPr>
          <p:cNvPr id="5" name="Picture Placeholder 4">
            <a:extLst>
              <a:ext uri="{FF2B5EF4-FFF2-40B4-BE49-F238E27FC236}">
                <a16:creationId xmlns:a16="http://schemas.microsoft.com/office/drawing/2014/main" id="{77ABEDA1-987B-F24F-94CE-9075F52FE90A}"/>
              </a:ext>
            </a:extLst>
          </p:cNvPr>
          <p:cNvSpPr>
            <a:spLocks noGrp="1"/>
          </p:cNvSpPr>
          <p:nvPr>
            <p:ph type="pic" sz="quarter" idx="10"/>
          </p:nvPr>
        </p:nvSpPr>
        <p:spPr>
          <a:xfrm>
            <a:off x="755683" y="755352"/>
            <a:ext cx="5347243" cy="5338989"/>
          </a:xfrm>
        </p:spPr>
        <p:txBody>
          <a:bodyPr/>
          <a:lstStyle/>
          <a:p>
            <a:endParaRPr lang="en-US"/>
          </a:p>
        </p:txBody>
      </p:sp>
    </p:spTree>
    <p:extLst>
      <p:ext uri="{BB962C8B-B14F-4D97-AF65-F5344CB8AC3E}">
        <p14:creationId xmlns:p14="http://schemas.microsoft.com/office/powerpoint/2010/main" val="79194198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678BAA-BB47-F24C-8303-EFF8DB647B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a:alphaModFix amt="30000"/>
            <a:extLst>
              <a:ext uri="{28A0092B-C50C-407E-A947-70E740481C1C}">
                <a14:useLocalDpi xmlns:a14="http://schemas.microsoft.com/office/drawing/2010/main" val="0"/>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ts val="2200"/>
              </a:lnSpc>
              <a:spcBef>
                <a:spcPts val="0"/>
              </a:spcBef>
              <a:buSzPct val="70000"/>
              <a:buFont typeface="Arial" panose="020B0604020202020204" pitchFamily="34" charset="0"/>
              <a:buNone/>
              <a:tabLst/>
              <a:defRPr lang="en-US" sz="1400" b="0" i="0" kern="1200" dirty="0"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F8E16E96-D554-F34B-94E1-1E4632AAAFAF}"/>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89291373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54290C-9E9F-4D5B-8E0E-CEC1F8D51521}"/>
              </a:ext>
            </a:extLst>
          </p:cNvPr>
          <p:cNvSpPr>
            <a:spLocks noGrp="1"/>
          </p:cNvSpPr>
          <p:nvPr>
            <p:ph type="ftr" sz="quarter" idx="11"/>
          </p:nvPr>
        </p:nvSpPr>
        <p:spPr/>
        <p:txBody>
          <a:bodyPr/>
          <a:lstStyle/>
          <a:p>
            <a:r>
              <a:rPr lang="en-US"/>
              <a:t>Copyright © 2021, Oracle and/or its affiliates</a:t>
            </a:r>
          </a:p>
        </p:txBody>
      </p:sp>
    </p:spTree>
    <p:extLst>
      <p:ext uri="{BB962C8B-B14F-4D97-AF65-F5344CB8AC3E}">
        <p14:creationId xmlns:p14="http://schemas.microsoft.com/office/powerpoint/2010/main" val="36632838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D105AED-E6F9-4B30-BC23-9D196F400F88}"/>
              </a:ext>
            </a:extLst>
          </p:cNvPr>
          <p:cNvSpPr>
            <a:spLocks noGrp="1"/>
          </p:cNvSpPr>
          <p:nvPr>
            <p:ph type="ftr" sz="quarter" idx="11"/>
          </p:nvPr>
        </p:nvSpPr>
        <p:spPr/>
        <p:txBody>
          <a:bodyPr/>
          <a:lstStyle/>
          <a:p>
            <a:r>
              <a:rPr lang="en-US"/>
              <a:t>Copyright © 2021, Oracle and/or its affiliates</a:t>
            </a:r>
          </a:p>
        </p:txBody>
      </p:sp>
    </p:spTree>
    <p:extLst>
      <p:ext uri="{BB962C8B-B14F-4D97-AF65-F5344CB8AC3E}">
        <p14:creationId xmlns:p14="http://schemas.microsoft.com/office/powerpoint/2010/main" val="9263490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lvl1pPr>
              <a:defRPr/>
            </a:lvl1pPr>
          </a:lstStyle>
          <a:p>
            <a:r>
              <a:rPr lang="en-US" sz="700"/>
              <a:t>Copyright © 2021, Oracle and/or its affiliates</a:t>
            </a:r>
            <a:endParaRPr lang="en-US" sz="700" dirty="0"/>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4341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2827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61F3BB7F-8D14-AC4B-86A1-8FB3D654B83B}"/>
              </a:ext>
            </a:extLst>
          </p:cNvPr>
          <p:cNvSpPr>
            <a:spLocks noGrp="1"/>
          </p:cNvSpPr>
          <p:nvPr>
            <p:ph type="ftr" sz="quarter" idx="14"/>
          </p:nvPr>
        </p:nvSpPr>
        <p:spPr/>
        <p:txBody>
          <a:bodyPr/>
          <a:lstStyle>
            <a:lvl1pPr>
              <a:defRPr>
                <a:solidFill>
                  <a:schemeClr val="bg1">
                    <a:lumMod val="85000"/>
                  </a:schemeClr>
                </a:solidFill>
              </a:defRPr>
            </a:lvl1pPr>
          </a:lstStyle>
          <a:p>
            <a:r>
              <a:rPr lang="en-US" sz="700"/>
              <a:t>Copyright © 2021, Oracle and/or its affiliates</a:t>
            </a:r>
            <a:endParaRPr lang="en-US" sz="700" dirty="0"/>
          </a:p>
        </p:txBody>
      </p:sp>
    </p:spTree>
    <p:extLst>
      <p:ext uri="{BB962C8B-B14F-4D97-AF65-F5344CB8AC3E}">
        <p14:creationId xmlns:p14="http://schemas.microsoft.com/office/powerpoint/2010/main" val="8410770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OW Title Alternat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842000" y="0"/>
            <a:ext cx="6096000" cy="6858000"/>
          </a:xfrm>
          <a:prstGeom prst="rect">
            <a:avLst/>
          </a:prstGeom>
        </p:spPr>
      </p:pic>
      <p:pic>
        <p:nvPicPr>
          <p:cNvPr id="5" name="Picture 4">
            <a:extLst>
              <a:ext uri="{FF2B5EF4-FFF2-40B4-BE49-F238E27FC236}">
                <a16:creationId xmlns:a16="http://schemas.microsoft.com/office/drawing/2014/main" id="{919CFDD5-2DA7-954C-AF86-6FDF30E379B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938000" y="0"/>
            <a:ext cx="254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5841153" y="0"/>
            <a:ext cx="6096000" cy="6857999"/>
          </a:xfrm>
        </p:spPr>
        <p:txBody>
          <a:bodyPr/>
          <a:lstStyle/>
          <a:p>
            <a:endParaRPr lang="en-US"/>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229B521C-5E1B-3B49-BB8D-7DD86E33BF2E}"/>
              </a:ext>
            </a:extLst>
          </p:cNvPr>
          <p:cNvSpPr>
            <a:spLocks noGrp="1"/>
          </p:cNvSpPr>
          <p:nvPr>
            <p:ph type="ftr" sz="quarter" idx="11"/>
          </p:nvPr>
        </p:nvSpPr>
        <p:spPr/>
        <p:txBody>
          <a:bodyPr/>
          <a:lstStyle/>
          <a:p>
            <a:r>
              <a:rPr lang="en-US" sz="700"/>
              <a:t>Copyright © 2021, Oracle and/or its affiliates</a:t>
            </a:r>
            <a:endParaRPr lang="en-US" sz="700" dirty="0"/>
          </a:p>
        </p:txBody>
      </p:sp>
    </p:spTree>
    <p:extLst>
      <p:ext uri="{BB962C8B-B14F-4D97-AF65-F5344CB8AC3E}">
        <p14:creationId xmlns:p14="http://schemas.microsoft.com/office/powerpoint/2010/main" val="41642187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OW Thank You">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A5E3A32-1D20-FB48-82F9-74D53A933C02}"/>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415516" y="0"/>
            <a:ext cx="6776483" cy="6858000"/>
          </a:xfrm>
          <a:prstGeom prst="rect">
            <a:avLst/>
          </a:prstGeom>
        </p:spPr>
      </p:pic>
      <p:sp>
        <p:nvSpPr>
          <p:cNvPr id="16" name="Rectangle 15">
            <a:extLst>
              <a:ext uri="{FF2B5EF4-FFF2-40B4-BE49-F238E27FC236}">
                <a16:creationId xmlns:a16="http://schemas.microsoft.com/office/drawing/2014/main" id="{B21867B2-AB36-DA4B-BD46-D6E6A69BDC13}"/>
              </a:ext>
            </a:extLst>
          </p:cNvPr>
          <p:cNvSpPr/>
          <p:nvPr userDrawn="1"/>
        </p:nvSpPr>
        <p:spPr>
          <a:xfrm>
            <a:off x="768096" y="755354"/>
            <a:ext cx="6206862" cy="5338988"/>
          </a:xfrm>
          <a:prstGeom prst="rect">
            <a:avLst/>
          </a:prstGeom>
          <a:solidFill>
            <a:srgbClr val="F8F7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398961" y="1781200"/>
            <a:ext cx="4951768" cy="844095"/>
          </a:xfrm>
        </p:spPr>
        <p:txBody>
          <a:bodyPr vert="horz" lIns="0" tIns="45720" rIns="0" bIns="45720" rtlCol="0" anchor="b">
            <a:normAutofit/>
          </a:bodyPr>
          <a:lstStyle>
            <a:lvl1pPr>
              <a:defRPr lang="en-US" sz="2800" b="1" i="0">
                <a:solidFill>
                  <a:schemeClr val="tx2"/>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Thank You</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98961" y="3737980"/>
            <a:ext cx="4177978" cy="2336749"/>
          </a:xfrm>
        </p:spPr>
        <p:txBody>
          <a:bodyPr lIns="0" rIns="0">
            <a:normAutofit/>
          </a:bodyPr>
          <a:lstStyle>
            <a:lvl1pPr marL="0" indent="0">
              <a:lnSpc>
                <a:spcPct val="100000"/>
              </a:lnSpc>
              <a:spcBef>
                <a:spcPts val="0"/>
              </a:spcBef>
              <a:buNone/>
              <a:defRPr sz="16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Name</a:t>
            </a:r>
          </a:p>
          <a:p>
            <a:endParaRPr lang="en-US" dirty="0"/>
          </a:p>
          <a:p>
            <a:r>
              <a:rPr lang="en-US" dirty="0"/>
              <a:t>Title</a:t>
            </a:r>
          </a:p>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1392152"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8F761E2F-D7D8-7949-82F5-8A9D95ED7A99}"/>
              </a:ext>
            </a:extLst>
          </p:cNvPr>
          <p:cNvSpPr>
            <a:spLocks noGrp="1"/>
          </p:cNvSpPr>
          <p:nvPr>
            <p:ph type="ftr" sz="quarter" idx="10"/>
          </p:nvPr>
        </p:nvSpPr>
        <p:spPr/>
        <p:txBody>
          <a:bodyPr/>
          <a:lstStyle/>
          <a:p>
            <a:r>
              <a:rPr lang="en-US" sz="700"/>
              <a:t>Copyright © 2021, Oracle and/or its affiliates</a:t>
            </a:r>
            <a:endParaRPr lang="en-US" sz="700" dirty="0"/>
          </a:p>
        </p:txBody>
      </p:sp>
    </p:spTree>
    <p:extLst>
      <p:ext uri="{BB962C8B-B14F-4D97-AF65-F5344CB8AC3E}">
        <p14:creationId xmlns:p14="http://schemas.microsoft.com/office/powerpoint/2010/main" val="126158865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OW Guest Title">
    <p:bg>
      <p:bgPr>
        <a:solidFill>
          <a:srgbClr val="703F49"/>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C3E251-F4D9-CE45-B8C9-C097973A2B0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370987"/>
            <a:ext cx="4951768" cy="844095"/>
          </a:xfrm>
        </p:spPr>
        <p:txBody>
          <a:bodyPr vert="horz" lIns="0" tIns="45720" rIns="0" bIns="45720" rtlCol="0" anchor="b">
            <a:normAutofit/>
          </a:bodyPr>
          <a:lstStyle>
            <a:lvl1pPr>
              <a:defRPr lang="en-US" sz="2800" b="1" i="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Name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6" y="3737980"/>
            <a:ext cx="4177978" cy="2336749"/>
          </a:xfrm>
        </p:spPr>
        <p:txBody>
          <a:bodyPr lIns="0" rIns="0">
            <a:normAutofit/>
          </a:bodyPr>
          <a:lstStyle>
            <a:lvl1pPr marL="0" indent="0">
              <a:lnSpc>
                <a:spcPct val="100000"/>
              </a:lnSpc>
              <a:spcBef>
                <a:spcPts val="0"/>
              </a:spcBef>
              <a:buNone/>
              <a:defRPr sz="1600" b="0" i="0">
                <a:solidFill>
                  <a:schemeClr val="bg1"/>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Title</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6C6AE12F-6D6E-994F-8A9D-32F8AB313C46}"/>
              </a:ext>
            </a:extLst>
          </p:cNvPr>
          <p:cNvSpPr>
            <a:spLocks noGrp="1"/>
          </p:cNvSpPr>
          <p:nvPr>
            <p:ph type="pic" sz="quarter" idx="10"/>
          </p:nvPr>
        </p:nvSpPr>
        <p:spPr>
          <a:xfrm>
            <a:off x="6096000" y="0"/>
            <a:ext cx="6096000" cy="6858000"/>
          </a:xfrm>
        </p:spPr>
        <p:txBody>
          <a:bodyPr/>
          <a:lstStyle/>
          <a:p>
            <a:endParaRPr lang="en-US"/>
          </a:p>
        </p:txBody>
      </p:sp>
      <p:sp>
        <p:nvSpPr>
          <p:cNvPr id="4" name="Footer Placeholder 3">
            <a:extLst>
              <a:ext uri="{FF2B5EF4-FFF2-40B4-BE49-F238E27FC236}">
                <a16:creationId xmlns:a16="http://schemas.microsoft.com/office/drawing/2014/main" id="{9F52612A-B6C9-EA40-8736-263ABBAD84EC}"/>
              </a:ext>
            </a:extLst>
          </p:cNvPr>
          <p:cNvSpPr>
            <a:spLocks noGrp="1"/>
          </p:cNvSpPr>
          <p:nvPr>
            <p:ph type="ftr" sz="quarter" idx="11"/>
          </p:nvPr>
        </p:nvSpPr>
        <p:spPr/>
        <p:txBody>
          <a:bodyPr/>
          <a:lstStyle/>
          <a:p>
            <a:r>
              <a:rPr lang="en-US" sz="700"/>
              <a:t>Copyright © 2021, Oracle and/or its affiliates</a:t>
            </a:r>
            <a:endParaRPr lang="en-US" sz="700" dirty="0"/>
          </a:p>
        </p:txBody>
      </p:sp>
    </p:spTree>
    <p:extLst>
      <p:ext uri="{BB962C8B-B14F-4D97-AF65-F5344CB8AC3E}">
        <p14:creationId xmlns:p14="http://schemas.microsoft.com/office/powerpoint/2010/main" val="6823619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image" Target="../media/image31.png"/><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theme" Target="../theme/theme2.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image" Target="../media/image29.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image" Target="../media/image29.jpg"/><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image" Target="../media/image49.png"/><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theme" Target="../theme/theme3.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theme" Target="../theme/theme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slideLayout" Target="../slideLayouts/slideLayout192.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42" Type="http://schemas.openxmlformats.org/officeDocument/2006/relationships/slideLayout" Target="../slideLayouts/slideLayout195.xml"/><Relationship Id="rId47" Type="http://schemas.openxmlformats.org/officeDocument/2006/relationships/slideLayout" Target="../slideLayouts/slideLayout200.xml"/><Relationship Id="rId50" Type="http://schemas.openxmlformats.org/officeDocument/2006/relationships/slideLayout" Target="../slideLayouts/slideLayout203.xml"/><Relationship Id="rId55" Type="http://schemas.openxmlformats.org/officeDocument/2006/relationships/slideLayout" Target="../slideLayouts/slideLayout208.xml"/><Relationship Id="rId63" Type="http://schemas.openxmlformats.org/officeDocument/2006/relationships/slideLayout" Target="../slideLayouts/slideLayout216.xml"/><Relationship Id="rId7" Type="http://schemas.openxmlformats.org/officeDocument/2006/relationships/slideLayout" Target="../slideLayouts/slideLayout16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9" Type="http://schemas.openxmlformats.org/officeDocument/2006/relationships/slideLayout" Target="../slideLayouts/slideLayout182.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slideLayout" Target="../slideLayouts/slideLayout193.xml"/><Relationship Id="rId45" Type="http://schemas.openxmlformats.org/officeDocument/2006/relationships/slideLayout" Target="../slideLayouts/slideLayout198.xml"/><Relationship Id="rId53" Type="http://schemas.openxmlformats.org/officeDocument/2006/relationships/slideLayout" Target="../slideLayouts/slideLayout206.xml"/><Relationship Id="rId58" Type="http://schemas.openxmlformats.org/officeDocument/2006/relationships/slideLayout" Target="../slideLayouts/slideLayout211.xml"/><Relationship Id="rId66" Type="http://schemas.openxmlformats.org/officeDocument/2006/relationships/theme" Target="../theme/theme5.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49" Type="http://schemas.openxmlformats.org/officeDocument/2006/relationships/slideLayout" Target="../slideLayouts/slideLayout202.xml"/><Relationship Id="rId57" Type="http://schemas.openxmlformats.org/officeDocument/2006/relationships/slideLayout" Target="../slideLayouts/slideLayout210.xml"/><Relationship Id="rId61" Type="http://schemas.openxmlformats.org/officeDocument/2006/relationships/slideLayout" Target="../slideLayouts/slideLayout214.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4" Type="http://schemas.openxmlformats.org/officeDocument/2006/relationships/slideLayout" Target="../slideLayouts/slideLayout197.xml"/><Relationship Id="rId52" Type="http://schemas.openxmlformats.org/officeDocument/2006/relationships/slideLayout" Target="../slideLayouts/slideLayout205.xml"/><Relationship Id="rId60" Type="http://schemas.openxmlformats.org/officeDocument/2006/relationships/slideLayout" Target="../slideLayouts/slideLayout213.xml"/><Relationship Id="rId65" Type="http://schemas.openxmlformats.org/officeDocument/2006/relationships/slideLayout" Target="../slideLayouts/slideLayout218.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43" Type="http://schemas.openxmlformats.org/officeDocument/2006/relationships/slideLayout" Target="../slideLayouts/slideLayout196.xml"/><Relationship Id="rId48" Type="http://schemas.openxmlformats.org/officeDocument/2006/relationships/slideLayout" Target="../slideLayouts/slideLayout201.xml"/><Relationship Id="rId56" Type="http://schemas.openxmlformats.org/officeDocument/2006/relationships/slideLayout" Target="../slideLayouts/slideLayout209.xml"/><Relationship Id="rId64" Type="http://schemas.openxmlformats.org/officeDocument/2006/relationships/slideLayout" Target="../slideLayouts/slideLayout217.xml"/><Relationship Id="rId8" Type="http://schemas.openxmlformats.org/officeDocument/2006/relationships/slideLayout" Target="../slideLayouts/slideLayout161.xml"/><Relationship Id="rId51" Type="http://schemas.openxmlformats.org/officeDocument/2006/relationships/slideLayout" Target="../slideLayouts/slideLayout204.xml"/><Relationship Id="rId3" Type="http://schemas.openxmlformats.org/officeDocument/2006/relationships/slideLayout" Target="../slideLayouts/slideLayout156.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slideLayout" Target="../slideLayouts/slideLayout191.xml"/><Relationship Id="rId46" Type="http://schemas.openxmlformats.org/officeDocument/2006/relationships/slideLayout" Target="../slideLayouts/slideLayout199.xml"/><Relationship Id="rId59" Type="http://schemas.openxmlformats.org/officeDocument/2006/relationships/slideLayout" Target="../slideLayouts/slideLayout212.xml"/><Relationship Id="rId67" Type="http://schemas.openxmlformats.org/officeDocument/2006/relationships/image" Target="../media/image1.emf"/><Relationship Id="rId20" Type="http://schemas.openxmlformats.org/officeDocument/2006/relationships/slideLayout" Target="../slideLayouts/slideLayout173.xml"/><Relationship Id="rId41" Type="http://schemas.openxmlformats.org/officeDocument/2006/relationships/slideLayout" Target="../slideLayouts/slideLayout194.xml"/><Relationship Id="rId54" Type="http://schemas.openxmlformats.org/officeDocument/2006/relationships/slideLayout" Target="../slideLayouts/slideLayout207.xml"/><Relationship Id="rId62" Type="http://schemas.openxmlformats.org/officeDocument/2006/relationships/slideLayout" Target="../slideLayouts/slideLayout21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9" Type="http://schemas.openxmlformats.org/officeDocument/2006/relationships/slideLayout" Target="../slideLayouts/slideLayout257.xml"/><Relationship Id="rId21" Type="http://schemas.openxmlformats.org/officeDocument/2006/relationships/slideLayout" Target="../slideLayouts/slideLayout239.xml"/><Relationship Id="rId34" Type="http://schemas.openxmlformats.org/officeDocument/2006/relationships/slideLayout" Target="../slideLayouts/slideLayout252.xml"/><Relationship Id="rId42" Type="http://schemas.openxmlformats.org/officeDocument/2006/relationships/slideLayout" Target="../slideLayouts/slideLayout260.xml"/><Relationship Id="rId47" Type="http://schemas.openxmlformats.org/officeDocument/2006/relationships/slideLayout" Target="../slideLayouts/slideLayout265.xml"/><Relationship Id="rId50" Type="http://schemas.openxmlformats.org/officeDocument/2006/relationships/slideLayout" Target="../slideLayouts/slideLayout268.xml"/><Relationship Id="rId55" Type="http://schemas.openxmlformats.org/officeDocument/2006/relationships/slideLayout" Target="../slideLayouts/slideLayout273.xml"/><Relationship Id="rId63" Type="http://schemas.openxmlformats.org/officeDocument/2006/relationships/slideLayout" Target="../slideLayouts/slideLayout281.xml"/><Relationship Id="rId68" Type="http://schemas.openxmlformats.org/officeDocument/2006/relationships/image" Target="../media/image1.emf"/><Relationship Id="rId7" Type="http://schemas.openxmlformats.org/officeDocument/2006/relationships/slideLayout" Target="../slideLayouts/slideLayout22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9" Type="http://schemas.openxmlformats.org/officeDocument/2006/relationships/slideLayout" Target="../slideLayouts/slideLayout247.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32" Type="http://schemas.openxmlformats.org/officeDocument/2006/relationships/slideLayout" Target="../slideLayouts/slideLayout250.xml"/><Relationship Id="rId37" Type="http://schemas.openxmlformats.org/officeDocument/2006/relationships/slideLayout" Target="../slideLayouts/slideLayout255.xml"/><Relationship Id="rId40" Type="http://schemas.openxmlformats.org/officeDocument/2006/relationships/slideLayout" Target="../slideLayouts/slideLayout258.xml"/><Relationship Id="rId45" Type="http://schemas.openxmlformats.org/officeDocument/2006/relationships/slideLayout" Target="../slideLayouts/slideLayout263.xml"/><Relationship Id="rId53" Type="http://schemas.openxmlformats.org/officeDocument/2006/relationships/slideLayout" Target="../slideLayouts/slideLayout271.xml"/><Relationship Id="rId58" Type="http://schemas.openxmlformats.org/officeDocument/2006/relationships/slideLayout" Target="../slideLayouts/slideLayout276.xml"/><Relationship Id="rId66" Type="http://schemas.openxmlformats.org/officeDocument/2006/relationships/slideLayout" Target="../slideLayouts/slideLayout284.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slideLayout" Target="../slideLayouts/slideLayout246.xml"/><Relationship Id="rId36" Type="http://schemas.openxmlformats.org/officeDocument/2006/relationships/slideLayout" Target="../slideLayouts/slideLayout254.xml"/><Relationship Id="rId49" Type="http://schemas.openxmlformats.org/officeDocument/2006/relationships/slideLayout" Target="../slideLayouts/slideLayout267.xml"/><Relationship Id="rId57" Type="http://schemas.openxmlformats.org/officeDocument/2006/relationships/slideLayout" Target="../slideLayouts/slideLayout275.xml"/><Relationship Id="rId61" Type="http://schemas.openxmlformats.org/officeDocument/2006/relationships/slideLayout" Target="../slideLayouts/slideLayout279.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31" Type="http://schemas.openxmlformats.org/officeDocument/2006/relationships/slideLayout" Target="../slideLayouts/slideLayout249.xml"/><Relationship Id="rId44" Type="http://schemas.openxmlformats.org/officeDocument/2006/relationships/slideLayout" Target="../slideLayouts/slideLayout262.xml"/><Relationship Id="rId52" Type="http://schemas.openxmlformats.org/officeDocument/2006/relationships/slideLayout" Target="../slideLayouts/slideLayout270.xml"/><Relationship Id="rId60" Type="http://schemas.openxmlformats.org/officeDocument/2006/relationships/slideLayout" Target="../slideLayouts/slideLayout278.xml"/><Relationship Id="rId65" Type="http://schemas.openxmlformats.org/officeDocument/2006/relationships/slideLayout" Target="../slideLayouts/slideLayout283.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 Id="rId30" Type="http://schemas.openxmlformats.org/officeDocument/2006/relationships/slideLayout" Target="../slideLayouts/slideLayout248.xml"/><Relationship Id="rId35" Type="http://schemas.openxmlformats.org/officeDocument/2006/relationships/slideLayout" Target="../slideLayouts/slideLayout253.xml"/><Relationship Id="rId43" Type="http://schemas.openxmlformats.org/officeDocument/2006/relationships/slideLayout" Target="../slideLayouts/slideLayout261.xml"/><Relationship Id="rId48" Type="http://schemas.openxmlformats.org/officeDocument/2006/relationships/slideLayout" Target="../slideLayouts/slideLayout266.xml"/><Relationship Id="rId56" Type="http://schemas.openxmlformats.org/officeDocument/2006/relationships/slideLayout" Target="../slideLayouts/slideLayout274.xml"/><Relationship Id="rId64" Type="http://schemas.openxmlformats.org/officeDocument/2006/relationships/slideLayout" Target="../slideLayouts/slideLayout282.xml"/><Relationship Id="rId8" Type="http://schemas.openxmlformats.org/officeDocument/2006/relationships/slideLayout" Target="../slideLayouts/slideLayout226.xml"/><Relationship Id="rId51" Type="http://schemas.openxmlformats.org/officeDocument/2006/relationships/slideLayout" Target="../slideLayouts/slideLayout269.xml"/><Relationship Id="rId3" Type="http://schemas.openxmlformats.org/officeDocument/2006/relationships/slideLayout" Target="../slideLayouts/slideLayout221.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33" Type="http://schemas.openxmlformats.org/officeDocument/2006/relationships/slideLayout" Target="../slideLayouts/slideLayout251.xml"/><Relationship Id="rId38" Type="http://schemas.openxmlformats.org/officeDocument/2006/relationships/slideLayout" Target="../slideLayouts/slideLayout256.xml"/><Relationship Id="rId46" Type="http://schemas.openxmlformats.org/officeDocument/2006/relationships/slideLayout" Target="../slideLayouts/slideLayout264.xml"/><Relationship Id="rId59" Type="http://schemas.openxmlformats.org/officeDocument/2006/relationships/slideLayout" Target="../slideLayouts/slideLayout277.xml"/><Relationship Id="rId67" Type="http://schemas.openxmlformats.org/officeDocument/2006/relationships/theme" Target="../theme/theme6.xml"/><Relationship Id="rId20" Type="http://schemas.openxmlformats.org/officeDocument/2006/relationships/slideLayout" Target="../slideLayouts/slideLayout238.xml"/><Relationship Id="rId41" Type="http://schemas.openxmlformats.org/officeDocument/2006/relationships/slideLayout" Target="../slideLayouts/slideLayout259.xml"/><Relationship Id="rId54" Type="http://schemas.openxmlformats.org/officeDocument/2006/relationships/slideLayout" Target="../slideLayouts/slideLayout272.xml"/><Relationship Id="rId62" Type="http://schemas.openxmlformats.org/officeDocument/2006/relationships/slideLayout" Target="../slideLayouts/slideLayout2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92.xml"/><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3" Type="http://schemas.openxmlformats.org/officeDocument/2006/relationships/slideLayout" Target="../slideLayouts/slideLayout287.xml"/><Relationship Id="rId21" Type="http://schemas.openxmlformats.org/officeDocument/2006/relationships/theme" Target="../theme/theme7.xml"/><Relationship Id="rId7" Type="http://schemas.openxmlformats.org/officeDocument/2006/relationships/slideLayout" Target="../slideLayouts/slideLayout291.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0" Type="http://schemas.openxmlformats.org/officeDocument/2006/relationships/slideLayout" Target="../slideLayouts/slideLayout304.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image" Target="../media/image1.emf"/><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image" Target="../media/image2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9"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2021, Oracle and/or its affiliates</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pl-PL"/>
              <a:t>[Date]</a:t>
            </a:r>
            <a:endParaRPr lang="en-US" dirty="0"/>
          </a:p>
        </p:txBody>
      </p:sp>
      <p:sp>
        <p:nvSpPr>
          <p:cNvPr id="8" name="Rectangle 7">
            <a:extLst>
              <a:ext uri="{FF2B5EF4-FFF2-40B4-BE49-F238E27FC236}">
                <a16:creationId xmlns:a16="http://schemas.microsoft.com/office/drawing/2014/main" id="{48926051-BA09-42D6-A922-082E7B442514}"/>
              </a:ext>
            </a:extLst>
          </p:cNvPr>
          <p:cNvSpPr/>
          <p:nvPr userDrawn="1"/>
        </p:nvSpPr>
        <p:spPr>
          <a:xfrm>
            <a:off x="923544" y="12444"/>
            <a:ext cx="792480" cy="92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CD1791-7989-4E04-A775-D4BA1448FB19}"/>
              </a:ext>
            </a:extLst>
          </p:cNvPr>
          <p:cNvSpPr/>
          <p:nvPr userDrawn="1"/>
        </p:nvSpPr>
        <p:spPr>
          <a:xfrm>
            <a:off x="876300" y="0"/>
            <a:ext cx="552450" cy="10191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814" r:id="rId43"/>
    <p:sldLayoutId id="2147483906" r:id="rId44"/>
    <p:sldLayoutId id="2147483749" r:id="rId45"/>
    <p:sldLayoutId id="2147483908" r:id="rId46"/>
    <p:sldLayoutId id="2147483751" r:id="rId47"/>
    <p:sldLayoutId id="2147483945" r:id="rId48"/>
    <p:sldLayoutId id="2147483752" r:id="rId49"/>
    <p:sldLayoutId id="2147483912" r:id="rId50"/>
    <p:sldLayoutId id="2147483763" r:id="rId51"/>
    <p:sldLayoutId id="2147483943" r:id="rId52"/>
    <p:sldLayoutId id="2147483744" r:id="rId53"/>
    <p:sldLayoutId id="2147483944" r:id="rId54"/>
    <p:sldLayoutId id="2147483742" r:id="rId55"/>
    <p:sldLayoutId id="2147483957" r:id="rId56"/>
    <p:sldLayoutId id="2147483972" r:id="rId57"/>
    <p:sldLayoutId id="2147483973" r:id="rId58"/>
    <p:sldLayoutId id="2147483978" r:id="rId59"/>
    <p:sldLayoutId id="2147483979" r:id="rId60"/>
    <p:sldLayoutId id="2147483981" r:id="rId61"/>
    <p:sldLayoutId id="2147483982" r:id="rId62"/>
    <p:sldLayoutId id="2147483985" r:id="rId63"/>
    <p:sldLayoutId id="2147483986" r:id="rId64"/>
    <p:sldLayoutId id="2147483987" r:id="rId65"/>
    <p:sldLayoutId id="2147483988" r:id="rId66"/>
    <p:sldLayoutId id="2147483989" r:id="rId6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694944" y="6514977"/>
            <a:ext cx="4114800" cy="365125"/>
          </a:xfrm>
          <a:prstGeom prst="rect">
            <a:avLst/>
          </a:prstGeom>
        </p:spPr>
        <p:txBody>
          <a:bodyPr vert="horz" lIns="0" tIns="45720" rIns="0" bIns="45720" rtlCol="0" anchor="ctr"/>
          <a:lstStyle>
            <a:lvl1pPr algn="l">
              <a:defRPr sz="650">
                <a:solidFill>
                  <a:schemeClr val="tx1">
                    <a:tint val="75000"/>
                  </a:schemeClr>
                </a:solidFill>
              </a:defRPr>
            </a:lvl1pPr>
          </a:lstStyle>
          <a:p>
            <a:r>
              <a:rPr lang="en-US"/>
              <a:t>Copyright © 2021, Oracle and/or its affiliates</a:t>
            </a:r>
            <a:endParaRPr lang="en-US" dirty="0"/>
          </a:p>
        </p:txBody>
      </p:sp>
      <p:pic>
        <p:nvPicPr>
          <p:cNvPr id="10" name="Picture 9">
            <a:extLst>
              <a:ext uri="{FF2B5EF4-FFF2-40B4-BE49-F238E27FC236}">
                <a16:creationId xmlns:a16="http://schemas.microsoft.com/office/drawing/2014/main" id="{89097BF2-8BD6-4DE7-A9F6-0896CC658225}"/>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046968556"/>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 id="2147484018" r:id="rId24"/>
    <p:sldLayoutId id="2147484019" r:id="rId25"/>
    <p:sldLayoutId id="2147484020" r:id="rId26"/>
    <p:sldLayoutId id="2147484021" r:id="rId27"/>
  </p:sldLayoutIdLst>
  <p:hf sldNum="0" hdr="0" ft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80C9023-637D-494C-95E3-A86047569BA4}"/>
              </a:ext>
            </a:extLst>
          </p:cNvPr>
          <p:cNvSpPr>
            <a:spLocks noGrp="1"/>
          </p:cNvSpPr>
          <p:nvPr>
            <p:ph type="ftr" sz="quarter" idx="3"/>
          </p:nvPr>
        </p:nvSpPr>
        <p:spPr>
          <a:xfrm>
            <a:off x="694943" y="6514977"/>
            <a:ext cx="7703621" cy="365125"/>
          </a:xfrm>
          <a:prstGeom prst="rect">
            <a:avLst/>
          </a:prstGeom>
        </p:spPr>
        <p:txBody>
          <a:bodyPr vert="horz" lIns="0" tIns="45720" rIns="0" bIns="45720" rtlCol="0" anchor="ctr"/>
          <a:lstStyle>
            <a:lvl1pPr algn="l">
              <a:defRPr sz="650">
                <a:solidFill>
                  <a:schemeClr val="tx1">
                    <a:tint val="75000"/>
                  </a:schemeClr>
                </a:solidFill>
              </a:defRPr>
            </a:lvl1pPr>
          </a:lstStyle>
          <a:p>
            <a:r>
              <a:rPr lang="en-US" sz="700"/>
              <a:t>Copyright © 2021, Oracle and/or its affiliates</a:t>
            </a:r>
            <a:endParaRPr lang="en-US" sz="700" dirty="0"/>
          </a:p>
        </p:txBody>
      </p:sp>
      <p:pic>
        <p:nvPicPr>
          <p:cNvPr id="10" name="Picture 9">
            <a:extLst>
              <a:ext uri="{FF2B5EF4-FFF2-40B4-BE49-F238E27FC236}">
                <a16:creationId xmlns:a16="http://schemas.microsoft.com/office/drawing/2014/main" id="{89097BF2-8BD6-4DE7-A9F6-0896CC658225}"/>
              </a:ext>
            </a:extLst>
          </p:cNvPr>
          <p:cNvPicPr>
            <a:picLocks noChangeAspect="1"/>
          </p:cNvPicPr>
          <p:nvPr userDrawn="1"/>
        </p:nvPicPr>
        <p:blipFill>
          <a:blip r:embed="rId33" cstate="hqprint">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34">
            <a:extLst>
              <a:ext uri="{28A0092B-C50C-407E-A947-70E740481C1C}">
                <a14:useLocalDpi xmlns:a14="http://schemas.microsoft.com/office/drawing/2010/main"/>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198721634"/>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 id="2147484040" r:id="rId18"/>
    <p:sldLayoutId id="2147484041" r:id="rId19"/>
    <p:sldLayoutId id="2147484042" r:id="rId20"/>
    <p:sldLayoutId id="2147484043" r:id="rId21"/>
    <p:sldLayoutId id="2147484044" r:id="rId22"/>
    <p:sldLayoutId id="2147484045" r:id="rId23"/>
    <p:sldLayoutId id="2147484046" r:id="rId24"/>
    <p:sldLayoutId id="2147484047" r:id="rId25"/>
    <p:sldLayoutId id="2147484048" r:id="rId26"/>
    <p:sldLayoutId id="2147484049" r:id="rId27"/>
    <p:sldLayoutId id="2147484050" r:id="rId28"/>
    <p:sldLayoutId id="2147484051" r:id="rId29"/>
    <p:sldLayoutId id="2147484052" r:id="rId30"/>
    <p:sldLayoutId id="2147484055" r:id="rId31"/>
  </p:sldLayoutIdLst>
  <p:hf sldNum="0" hdr="0" ft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30"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2021, Oracle and/or its affiliates</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pl-PL"/>
              <a:t>[Date]</a:t>
            </a:r>
            <a:endParaRPr lang="en-US" dirty="0"/>
          </a:p>
        </p:txBody>
      </p:sp>
    </p:spTree>
    <p:extLst>
      <p:ext uri="{BB962C8B-B14F-4D97-AF65-F5344CB8AC3E}">
        <p14:creationId xmlns:p14="http://schemas.microsoft.com/office/powerpoint/2010/main" val="1607051853"/>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0" r:id="rId23"/>
    <p:sldLayoutId id="2147484081" r:id="rId24"/>
    <p:sldLayoutId id="2147484082" r:id="rId25"/>
    <p:sldLayoutId id="2147484083" r:id="rId26"/>
    <p:sldLayoutId id="2147484084" r:id="rId27"/>
    <p:sldLayoutId id="2147484085"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7"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2021, Oracle and/or its affiliates</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pl-PL"/>
              <a:t>[Date]</a:t>
            </a:r>
            <a:endParaRPr lang="en-US" dirty="0"/>
          </a:p>
        </p:txBody>
      </p:sp>
    </p:spTree>
    <p:extLst>
      <p:ext uri="{BB962C8B-B14F-4D97-AF65-F5344CB8AC3E}">
        <p14:creationId xmlns:p14="http://schemas.microsoft.com/office/powerpoint/2010/main" val="4199128093"/>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4100" r:id="rId14"/>
    <p:sldLayoutId id="2147484101" r:id="rId15"/>
    <p:sldLayoutId id="2147484102" r:id="rId16"/>
    <p:sldLayoutId id="2147484103" r:id="rId17"/>
    <p:sldLayoutId id="2147484104" r:id="rId18"/>
    <p:sldLayoutId id="2147484105" r:id="rId19"/>
    <p:sldLayoutId id="2147484106" r:id="rId20"/>
    <p:sldLayoutId id="2147484107" r:id="rId21"/>
    <p:sldLayoutId id="2147484108" r:id="rId22"/>
    <p:sldLayoutId id="2147484109" r:id="rId23"/>
    <p:sldLayoutId id="2147484110" r:id="rId24"/>
    <p:sldLayoutId id="2147484111" r:id="rId25"/>
    <p:sldLayoutId id="2147484112" r:id="rId26"/>
    <p:sldLayoutId id="2147484113" r:id="rId27"/>
    <p:sldLayoutId id="2147484114" r:id="rId28"/>
    <p:sldLayoutId id="2147484115" r:id="rId29"/>
    <p:sldLayoutId id="2147484116" r:id="rId30"/>
    <p:sldLayoutId id="2147484117" r:id="rId31"/>
    <p:sldLayoutId id="2147484118" r:id="rId32"/>
    <p:sldLayoutId id="2147484119" r:id="rId33"/>
    <p:sldLayoutId id="2147484120" r:id="rId34"/>
    <p:sldLayoutId id="2147484121" r:id="rId35"/>
    <p:sldLayoutId id="2147484122" r:id="rId36"/>
    <p:sldLayoutId id="2147484123" r:id="rId37"/>
    <p:sldLayoutId id="2147484124" r:id="rId38"/>
    <p:sldLayoutId id="2147484125" r:id="rId39"/>
    <p:sldLayoutId id="2147484126" r:id="rId40"/>
    <p:sldLayoutId id="2147484127" r:id="rId41"/>
    <p:sldLayoutId id="2147484128" r:id="rId42"/>
    <p:sldLayoutId id="2147484129" r:id="rId43"/>
    <p:sldLayoutId id="2147484130" r:id="rId44"/>
    <p:sldLayoutId id="2147484131" r:id="rId45"/>
    <p:sldLayoutId id="2147484132" r:id="rId46"/>
    <p:sldLayoutId id="2147484133" r:id="rId47"/>
    <p:sldLayoutId id="2147484134" r:id="rId48"/>
    <p:sldLayoutId id="2147484135" r:id="rId49"/>
    <p:sldLayoutId id="2147484136" r:id="rId50"/>
    <p:sldLayoutId id="2147484137" r:id="rId51"/>
    <p:sldLayoutId id="2147484138" r:id="rId52"/>
    <p:sldLayoutId id="2147484139" r:id="rId53"/>
    <p:sldLayoutId id="2147484140" r:id="rId54"/>
    <p:sldLayoutId id="2147484141" r:id="rId55"/>
    <p:sldLayoutId id="2147484142" r:id="rId56"/>
    <p:sldLayoutId id="2147484143" r:id="rId57"/>
    <p:sldLayoutId id="2147484144" r:id="rId58"/>
    <p:sldLayoutId id="2147484145" r:id="rId59"/>
    <p:sldLayoutId id="2147484146" r:id="rId60"/>
    <p:sldLayoutId id="2147484147" r:id="rId61"/>
    <p:sldLayoutId id="2147484148" r:id="rId62"/>
    <p:sldLayoutId id="2147484149" r:id="rId63"/>
    <p:sldLayoutId id="2147484150" r:id="rId64"/>
    <p:sldLayoutId id="2147484151" r:id="rId6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8"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2021, Oracle and/or its affiliates</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pl-PL"/>
              <a:t>[Date]</a:t>
            </a:r>
            <a:endParaRPr lang="en-US" dirty="0"/>
          </a:p>
        </p:txBody>
      </p:sp>
    </p:spTree>
    <p:extLst>
      <p:ext uri="{BB962C8B-B14F-4D97-AF65-F5344CB8AC3E}">
        <p14:creationId xmlns:p14="http://schemas.microsoft.com/office/powerpoint/2010/main" val="3732600111"/>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 id="2147484177" r:id="rId25"/>
    <p:sldLayoutId id="2147484178" r:id="rId26"/>
    <p:sldLayoutId id="2147484179" r:id="rId27"/>
    <p:sldLayoutId id="2147484180" r:id="rId28"/>
    <p:sldLayoutId id="2147484181" r:id="rId29"/>
    <p:sldLayoutId id="2147484182" r:id="rId30"/>
    <p:sldLayoutId id="2147484183" r:id="rId31"/>
    <p:sldLayoutId id="2147484184" r:id="rId32"/>
    <p:sldLayoutId id="2147484185" r:id="rId33"/>
    <p:sldLayoutId id="2147484186" r:id="rId34"/>
    <p:sldLayoutId id="2147484187" r:id="rId35"/>
    <p:sldLayoutId id="2147484188" r:id="rId36"/>
    <p:sldLayoutId id="2147484189" r:id="rId37"/>
    <p:sldLayoutId id="2147484190" r:id="rId38"/>
    <p:sldLayoutId id="2147484191" r:id="rId39"/>
    <p:sldLayoutId id="2147484192" r:id="rId40"/>
    <p:sldLayoutId id="2147484193" r:id="rId41"/>
    <p:sldLayoutId id="2147484194" r:id="rId42"/>
    <p:sldLayoutId id="2147484195" r:id="rId43"/>
    <p:sldLayoutId id="2147484196" r:id="rId44"/>
    <p:sldLayoutId id="2147484197" r:id="rId45"/>
    <p:sldLayoutId id="2147484198" r:id="rId46"/>
    <p:sldLayoutId id="2147484199" r:id="rId47"/>
    <p:sldLayoutId id="2147484200" r:id="rId48"/>
    <p:sldLayoutId id="2147484201" r:id="rId49"/>
    <p:sldLayoutId id="2147484202" r:id="rId50"/>
    <p:sldLayoutId id="2147484203" r:id="rId51"/>
    <p:sldLayoutId id="2147484204" r:id="rId52"/>
    <p:sldLayoutId id="2147484205" r:id="rId53"/>
    <p:sldLayoutId id="2147484206" r:id="rId54"/>
    <p:sldLayoutId id="2147484207" r:id="rId55"/>
    <p:sldLayoutId id="2147484208" r:id="rId56"/>
    <p:sldLayoutId id="2147484209" r:id="rId57"/>
    <p:sldLayoutId id="2147484210" r:id="rId58"/>
    <p:sldLayoutId id="2147484211" r:id="rId59"/>
    <p:sldLayoutId id="2147484212" r:id="rId60"/>
    <p:sldLayoutId id="2147484213" r:id="rId61"/>
    <p:sldLayoutId id="2147484214" r:id="rId62"/>
    <p:sldLayoutId id="2147484215" r:id="rId63"/>
    <p:sldLayoutId id="2147484216" r:id="rId64"/>
    <p:sldLayoutId id="2147484217" r:id="rId65"/>
    <p:sldLayoutId id="2147484219" r:id="rId6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F26B43"/>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t>‹#›</a:t>
            </a:fld>
            <a:endParaRPr lang="en-US"/>
          </a:p>
        </p:txBody>
      </p:sp>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a:t>Copyright © 2021, Oracle and/or its affiliates</a:t>
            </a:r>
          </a:p>
        </p:txBody>
      </p:sp>
      <p:pic>
        <p:nvPicPr>
          <p:cNvPr id="8" name="OTag">
            <a:extLst>
              <a:ext uri="{FF2B5EF4-FFF2-40B4-BE49-F238E27FC236}">
                <a16:creationId xmlns:a16="http://schemas.microsoft.com/office/drawing/2014/main" id="{FFE299D6-93BC-4D47-A281-1BF92A98A753}"/>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14999214"/>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1" r:id="rId10"/>
    <p:sldLayoutId id="2147484232" r:id="rId11"/>
    <p:sldLayoutId id="2147484234" r:id="rId12"/>
    <p:sldLayoutId id="2147484235" r:id="rId13"/>
    <p:sldLayoutId id="2147484236" r:id="rId14"/>
    <p:sldLayoutId id="2147484237" r:id="rId15"/>
    <p:sldLayoutId id="2147484238" r:id="rId16"/>
    <p:sldLayoutId id="2147484239" r:id="rId17"/>
    <p:sldLayoutId id="2147484240" r:id="rId18"/>
    <p:sldLayoutId id="2147484241" r:id="rId19"/>
    <p:sldLayoutId id="2147484242" r:id="rId20"/>
  </p:sldLayoutIdLst>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upport.oracle.com/epmos/faces/DocContentDisplay?_afrLoop=101228475272421&amp;id=2748362.1&amp;_afrWindowMode=0&amp;_adf.ctrl-state=110xrn8la3_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oracle.com/en/database/oracle/oracle-database/19/arpls/DBMS_CLOUD.html#GUID-6CCC322D-26A9-47E7-8FF5-5FF23807C968" TargetMode="External"/><Relationship Id="rId2" Type="http://schemas.openxmlformats.org/officeDocument/2006/relationships/notesSlide" Target="../notesSlides/notesSlide7.xml"/><Relationship Id="rId1" Type="http://schemas.openxmlformats.org/officeDocument/2006/relationships/slideLayout" Target="../slideLayouts/slideLayout288.xml"/><Relationship Id="rId4" Type="http://schemas.openxmlformats.org/officeDocument/2006/relationships/hyperlink" Target="https://blogs.oracle.com/datawarehousing/post/loading-data-from-oracle-cloud-store-and-dbmscloudexport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EEBD4-6C6D-4667-A488-4DAC3FFAD70C}"/>
              </a:ext>
            </a:extLst>
          </p:cNvPr>
          <p:cNvSpPr>
            <a:spLocks noGrp="1"/>
          </p:cNvSpPr>
          <p:nvPr>
            <p:ph type="ctrTitle"/>
          </p:nvPr>
        </p:nvSpPr>
        <p:spPr/>
        <p:txBody>
          <a:bodyPr/>
          <a:lstStyle/>
          <a:p>
            <a:r>
              <a:rPr lang="pl-PL" dirty="0"/>
              <a:t>Oracle Database</a:t>
            </a:r>
            <a:br>
              <a:rPr lang="pl-PL" dirty="0"/>
            </a:br>
            <a:r>
              <a:rPr lang="pl-PL" dirty="0"/>
              <a:t>accessing cloud storage</a:t>
            </a:r>
            <a:endParaRPr lang="en-US" sz="2800" dirty="0"/>
          </a:p>
        </p:txBody>
      </p:sp>
      <p:sp>
        <p:nvSpPr>
          <p:cNvPr id="3" name="Text Placeholder 2">
            <a:extLst>
              <a:ext uri="{FF2B5EF4-FFF2-40B4-BE49-F238E27FC236}">
                <a16:creationId xmlns:a16="http://schemas.microsoft.com/office/drawing/2014/main" id="{7559C4A7-C29F-4B7A-BB03-BEE2303F3EB4}"/>
              </a:ext>
            </a:extLst>
          </p:cNvPr>
          <p:cNvSpPr>
            <a:spLocks noGrp="1"/>
          </p:cNvSpPr>
          <p:nvPr>
            <p:ph type="body" sz="quarter" idx="33"/>
          </p:nvPr>
        </p:nvSpPr>
        <p:spPr/>
        <p:txBody>
          <a:bodyPr/>
          <a:lstStyle/>
          <a:p>
            <a:r>
              <a:rPr lang="en-US" dirty="0"/>
              <a:t>Overview </a:t>
            </a:r>
          </a:p>
        </p:txBody>
      </p:sp>
      <p:sp>
        <p:nvSpPr>
          <p:cNvPr id="4" name="Text Placeholder 3">
            <a:extLst>
              <a:ext uri="{FF2B5EF4-FFF2-40B4-BE49-F238E27FC236}">
                <a16:creationId xmlns:a16="http://schemas.microsoft.com/office/drawing/2014/main" id="{FBF2BCE1-0F30-4370-946F-F0642C09AD53}"/>
              </a:ext>
            </a:extLst>
          </p:cNvPr>
          <p:cNvSpPr>
            <a:spLocks noGrp="1"/>
          </p:cNvSpPr>
          <p:nvPr>
            <p:ph type="body" sz="quarter" idx="35"/>
          </p:nvPr>
        </p:nvSpPr>
        <p:spPr/>
        <p:txBody>
          <a:bodyPr/>
          <a:lstStyle/>
          <a:p>
            <a:r>
              <a:rPr lang="pl-PL" dirty="0"/>
              <a:t>Witold Swierzy</a:t>
            </a:r>
            <a:endParaRPr lang="en-US" dirty="0"/>
          </a:p>
        </p:txBody>
      </p:sp>
      <p:sp>
        <p:nvSpPr>
          <p:cNvPr id="5" name="Text Placeholder 4">
            <a:extLst>
              <a:ext uri="{FF2B5EF4-FFF2-40B4-BE49-F238E27FC236}">
                <a16:creationId xmlns:a16="http://schemas.microsoft.com/office/drawing/2014/main" id="{8D94932F-1CE7-4FFD-83F3-44419D74BBB1}"/>
              </a:ext>
            </a:extLst>
          </p:cNvPr>
          <p:cNvSpPr>
            <a:spLocks noGrp="1"/>
          </p:cNvSpPr>
          <p:nvPr>
            <p:ph type="body" sz="quarter" idx="34"/>
          </p:nvPr>
        </p:nvSpPr>
        <p:spPr/>
        <p:txBody>
          <a:bodyPr/>
          <a:lstStyle/>
          <a:p>
            <a:pPr lvl="0"/>
            <a:r>
              <a:rPr lang="pl-PL" dirty="0"/>
              <a:t>Converged Database Expert</a:t>
            </a:r>
          </a:p>
          <a:p>
            <a:pPr lvl="0"/>
            <a:r>
              <a:rPr lang="pl-PL" dirty="0"/>
              <a:t>Oracle EMEA</a:t>
            </a:r>
            <a:endParaRPr lang="en-US" dirty="0"/>
          </a:p>
        </p:txBody>
      </p:sp>
      <p:cxnSp>
        <p:nvCxnSpPr>
          <p:cNvPr id="7" name="Accent Mark">
            <a:extLst>
              <a:ext uri="{FF2B5EF4-FFF2-40B4-BE49-F238E27FC236}">
                <a16:creationId xmlns:a16="http://schemas.microsoft.com/office/drawing/2014/main" id="{3F06A00E-8C1B-43F8-A971-0009F93068C1}"/>
              </a:ext>
              <a:ext uri="{C183D7F6-B498-43B3-948B-1728B52AA6E4}">
                <adec:decorative xmlns:adec="http://schemas.microsoft.com/office/drawing/2017/decorative" val="1"/>
              </a:ext>
            </a:extLst>
          </p:cNvPr>
          <p:cNvCxnSpPr>
            <a:cxnSpLocks/>
          </p:cNvCxnSpPr>
          <p:nvPr/>
        </p:nvCxnSpPr>
        <p:spPr>
          <a:xfrm flipH="1">
            <a:off x="1023271" y="4187952"/>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50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0E9C772-CE8A-DFEE-2931-5CFC9FACBFCD}"/>
              </a:ext>
            </a:extLst>
          </p:cNvPr>
          <p:cNvSpPr>
            <a:spLocks noGrp="1"/>
          </p:cNvSpPr>
          <p:nvPr>
            <p:ph type="body" sz="quarter" idx="11"/>
          </p:nvPr>
        </p:nvSpPr>
        <p:spPr/>
        <p:txBody>
          <a:bodyPr/>
          <a:lstStyle/>
          <a:p>
            <a:r>
              <a:rPr lang="en-US" dirty="0">
                <a:solidFill>
                  <a:schemeClr val="accent6"/>
                </a:solidFill>
              </a:rPr>
              <a:t> </a:t>
            </a:r>
          </a:p>
        </p:txBody>
      </p:sp>
      <p:sp>
        <p:nvSpPr>
          <p:cNvPr id="19" name="TextBox 18">
            <a:extLst>
              <a:ext uri="{FF2B5EF4-FFF2-40B4-BE49-F238E27FC236}">
                <a16:creationId xmlns:a16="http://schemas.microsoft.com/office/drawing/2014/main" id="{4F10DE0E-C45B-8684-81AA-59EEEA709153}"/>
              </a:ext>
            </a:extLst>
          </p:cNvPr>
          <p:cNvSpPr txBox="1"/>
          <p:nvPr/>
        </p:nvSpPr>
        <p:spPr>
          <a:xfrm>
            <a:off x="1009270" y="219353"/>
            <a:ext cx="9312166" cy="1934119"/>
          </a:xfrm>
          <a:prstGeom prst="rect">
            <a:avLst/>
          </a:prstGeom>
          <a:noFill/>
        </p:spPr>
        <p:txBody>
          <a:bodyPr wrap="square" rtlCol="0">
            <a:spAutoFit/>
          </a:bodyPr>
          <a:lstStyle/>
          <a:p>
            <a:r>
              <a:rPr lang="pl-PL" sz="2400" b="1" dirty="0"/>
              <a:t>Agenda</a:t>
            </a:r>
          </a:p>
          <a:p>
            <a:endParaRPr lang="pl-PL" b="1" dirty="0"/>
          </a:p>
          <a:p>
            <a:pPr marL="457200" indent="-457200">
              <a:lnSpc>
                <a:spcPct val="150000"/>
              </a:lnSpc>
              <a:buFont typeface="Arial" panose="020B0604020202020204" pitchFamily="34" charset="0"/>
              <a:buChar char="•"/>
            </a:pPr>
            <a:r>
              <a:rPr lang="pl-PL" b="1" dirty="0"/>
              <a:t>Introduction to DBMS_CLOUD</a:t>
            </a:r>
          </a:p>
          <a:p>
            <a:pPr marL="457200" indent="-457200">
              <a:lnSpc>
                <a:spcPct val="150000"/>
              </a:lnSpc>
              <a:buFont typeface="Arial" panose="020B0604020202020204" pitchFamily="34" charset="0"/>
              <a:buChar char="•"/>
            </a:pPr>
            <a:r>
              <a:rPr lang="pl-PL" b="1" dirty="0"/>
              <a:t>Live Demo</a:t>
            </a:r>
          </a:p>
          <a:p>
            <a:pPr marL="457200" indent="-457200">
              <a:lnSpc>
                <a:spcPct val="150000"/>
              </a:lnSpc>
              <a:buFont typeface="Arial" panose="020B0604020202020204" pitchFamily="34" charset="0"/>
              <a:buChar char="•"/>
            </a:pPr>
            <a:r>
              <a:rPr lang="pl-PL" b="1" dirty="0"/>
              <a:t>Q&amp;A</a:t>
            </a:r>
          </a:p>
        </p:txBody>
      </p:sp>
    </p:spTree>
    <p:extLst>
      <p:ext uri="{BB962C8B-B14F-4D97-AF65-F5344CB8AC3E}">
        <p14:creationId xmlns:p14="http://schemas.microsoft.com/office/powerpoint/2010/main" val="428118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41F87C-5F92-1D49-AE72-49F5551CA484}"/>
              </a:ext>
            </a:extLst>
          </p:cNvPr>
          <p:cNvSpPr>
            <a:spLocks noGrp="1"/>
          </p:cNvSpPr>
          <p:nvPr>
            <p:ph type="title"/>
          </p:nvPr>
        </p:nvSpPr>
        <p:spPr>
          <a:xfrm>
            <a:off x="768875" y="182402"/>
            <a:ext cx="10671048" cy="1223487"/>
          </a:xfrm>
        </p:spPr>
        <p:txBody>
          <a:bodyPr/>
          <a:lstStyle/>
          <a:p>
            <a:r>
              <a:rPr lang="pl-PL" dirty="0"/>
              <a:t>DBMS_CLOUD</a:t>
            </a:r>
            <a:br>
              <a:rPr lang="pl-PL" dirty="0"/>
            </a:br>
            <a:r>
              <a:rPr lang="pl-PL" sz="1800" dirty="0"/>
              <a:t>Overview</a:t>
            </a:r>
          </a:p>
        </p:txBody>
      </p:sp>
      <p:sp>
        <p:nvSpPr>
          <p:cNvPr id="8" name="TextBox 7">
            <a:extLst>
              <a:ext uri="{FF2B5EF4-FFF2-40B4-BE49-F238E27FC236}">
                <a16:creationId xmlns:a16="http://schemas.microsoft.com/office/drawing/2014/main" id="{847B90CF-F348-8EA5-B3EE-EB76D2C557E4}"/>
              </a:ext>
            </a:extLst>
          </p:cNvPr>
          <p:cNvSpPr txBox="1"/>
          <p:nvPr/>
        </p:nvSpPr>
        <p:spPr>
          <a:xfrm>
            <a:off x="6229350" y="1405889"/>
            <a:ext cx="5520690" cy="41096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l-PL" sz="1600" dirty="0">
                <a:solidFill>
                  <a:schemeClr val="accent1"/>
                </a:solidFill>
              </a:rPr>
              <a:t>PL/SQL interface for accessing data stored in an object storage</a:t>
            </a:r>
          </a:p>
          <a:p>
            <a:pPr marL="285750" indent="-285750">
              <a:lnSpc>
                <a:spcPct val="150000"/>
              </a:lnSpc>
              <a:buFont typeface="Arial" panose="020B0604020202020204" pitchFamily="34" charset="0"/>
              <a:buChar char="•"/>
            </a:pPr>
            <a:r>
              <a:rPr lang="pl-PL" sz="1600" dirty="0">
                <a:solidFill>
                  <a:schemeClr val="accent1"/>
                </a:solidFill>
              </a:rPr>
              <a:t>Supports </a:t>
            </a:r>
          </a:p>
          <a:p>
            <a:pPr marL="742950" lvl="1" indent="-285750">
              <a:lnSpc>
                <a:spcPct val="150000"/>
              </a:lnSpc>
              <a:buFont typeface="Arial" panose="020B0604020202020204" pitchFamily="34" charset="0"/>
              <a:buChar char="•"/>
            </a:pPr>
            <a:r>
              <a:rPr lang="pl-PL" sz="1600" dirty="0">
                <a:solidFill>
                  <a:schemeClr val="accent1"/>
                </a:solidFill>
              </a:rPr>
              <a:t>Oracle Object Storage</a:t>
            </a:r>
          </a:p>
          <a:p>
            <a:pPr marL="742950" lvl="1" indent="-285750">
              <a:lnSpc>
                <a:spcPct val="150000"/>
              </a:lnSpc>
              <a:buFont typeface="Arial" panose="020B0604020202020204" pitchFamily="34" charset="0"/>
              <a:buChar char="•"/>
            </a:pPr>
            <a:r>
              <a:rPr lang="pl-PL" sz="1600" dirty="0">
                <a:solidFill>
                  <a:schemeClr val="accent1"/>
                </a:solidFill>
              </a:rPr>
              <a:t>AWS S3</a:t>
            </a:r>
          </a:p>
          <a:p>
            <a:pPr marL="742950" lvl="1" indent="-285750">
              <a:lnSpc>
                <a:spcPct val="150000"/>
              </a:lnSpc>
              <a:buFont typeface="Arial" panose="020B0604020202020204" pitchFamily="34" charset="0"/>
              <a:buChar char="•"/>
            </a:pPr>
            <a:r>
              <a:rPr lang="pl-PL" sz="1600" dirty="0">
                <a:solidFill>
                  <a:schemeClr val="accent1"/>
                </a:solidFill>
              </a:rPr>
              <a:t>MS Azure Blob Storage</a:t>
            </a:r>
          </a:p>
          <a:p>
            <a:pPr marL="742950" lvl="1" indent="-285750">
              <a:lnSpc>
                <a:spcPct val="150000"/>
              </a:lnSpc>
              <a:buFont typeface="Arial" panose="020B0604020202020204" pitchFamily="34" charset="0"/>
              <a:buChar char="•"/>
            </a:pPr>
            <a:r>
              <a:rPr lang="pl-PL" sz="1600" dirty="0">
                <a:solidFill>
                  <a:schemeClr val="accent1"/>
                </a:solidFill>
              </a:rPr>
              <a:t>Different file formats, including AVRO, ORC, Parquet as well as JSON or CSV.</a:t>
            </a:r>
          </a:p>
          <a:p>
            <a:pPr marL="285750" indent="-285750">
              <a:lnSpc>
                <a:spcPct val="150000"/>
              </a:lnSpc>
              <a:buFont typeface="Arial" panose="020B0604020202020204" pitchFamily="34" charset="0"/>
              <a:buChar char="•"/>
            </a:pPr>
            <a:r>
              <a:rPr lang="pl-PL" sz="1600" dirty="0">
                <a:solidFill>
                  <a:schemeClr val="accent1"/>
                </a:solidFill>
              </a:rPr>
              <a:t>Initially available only in Autonomous Databases</a:t>
            </a:r>
          </a:p>
          <a:p>
            <a:pPr marL="285750" indent="-285750">
              <a:lnSpc>
                <a:spcPct val="150000"/>
              </a:lnSpc>
              <a:buFont typeface="Arial" panose="020B0604020202020204" pitchFamily="34" charset="0"/>
              <a:buChar char="•"/>
            </a:pPr>
            <a:r>
              <a:rPr lang="pl-PL" sz="1600" dirty="0">
                <a:solidFill>
                  <a:schemeClr val="accent1"/>
                </a:solidFill>
              </a:rPr>
              <a:t>Now it supports all database(s) (versions 19c and later)</a:t>
            </a:r>
          </a:p>
          <a:p>
            <a:pPr>
              <a:lnSpc>
                <a:spcPct val="150000"/>
              </a:lnSpc>
            </a:pPr>
            <a:endParaRPr lang="pl-PL" sz="1600" dirty="0">
              <a:solidFill>
                <a:schemeClr val="accent1"/>
              </a:solidFill>
            </a:endParaRPr>
          </a:p>
        </p:txBody>
      </p:sp>
      <p:pic>
        <p:nvPicPr>
          <p:cNvPr id="2" name="Picture 2" descr="Oracle Database Logo - LogoDix">
            <a:extLst>
              <a:ext uri="{FF2B5EF4-FFF2-40B4-BE49-F238E27FC236}">
                <a16:creationId xmlns:a16="http://schemas.microsoft.com/office/drawing/2014/main" id="{7D4FF4C4-42D7-1C9D-A5D8-C77D613D9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75" y="1870710"/>
            <a:ext cx="2621280" cy="262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2774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41F87C-5F92-1D49-AE72-49F5551CA484}"/>
              </a:ext>
            </a:extLst>
          </p:cNvPr>
          <p:cNvSpPr>
            <a:spLocks noGrp="1"/>
          </p:cNvSpPr>
          <p:nvPr>
            <p:ph type="title"/>
          </p:nvPr>
        </p:nvSpPr>
        <p:spPr>
          <a:xfrm>
            <a:off x="768875" y="182402"/>
            <a:ext cx="10671048" cy="1223487"/>
          </a:xfrm>
        </p:spPr>
        <p:txBody>
          <a:bodyPr/>
          <a:lstStyle/>
          <a:p>
            <a:r>
              <a:rPr lang="pl-PL" dirty="0"/>
              <a:t>DBMS_CLOUD</a:t>
            </a:r>
            <a:br>
              <a:rPr lang="pl-PL" dirty="0"/>
            </a:br>
            <a:r>
              <a:rPr lang="pl-PL" sz="1800" dirty="0"/>
              <a:t>Overview</a:t>
            </a:r>
          </a:p>
        </p:txBody>
      </p:sp>
      <p:sp>
        <p:nvSpPr>
          <p:cNvPr id="8" name="TextBox 7">
            <a:extLst>
              <a:ext uri="{FF2B5EF4-FFF2-40B4-BE49-F238E27FC236}">
                <a16:creationId xmlns:a16="http://schemas.microsoft.com/office/drawing/2014/main" id="{847B90CF-F348-8EA5-B3EE-EB76D2C557E4}"/>
              </a:ext>
            </a:extLst>
          </p:cNvPr>
          <p:cNvSpPr txBox="1"/>
          <p:nvPr/>
        </p:nvSpPr>
        <p:spPr>
          <a:xfrm>
            <a:off x="4171950" y="1405889"/>
            <a:ext cx="7578090" cy="33709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l-PL" sz="1600" dirty="0">
                <a:solidFill>
                  <a:schemeClr val="accent1"/>
                </a:solidFill>
              </a:rPr>
              <a:t>DBMS_CLOUD is installed automatically only in Autonomous Databases</a:t>
            </a:r>
          </a:p>
          <a:p>
            <a:pPr marL="285750" indent="-285750">
              <a:lnSpc>
                <a:spcPct val="150000"/>
              </a:lnSpc>
              <a:buFont typeface="Arial" panose="020B0604020202020204" pitchFamily="34" charset="0"/>
              <a:buChar char="•"/>
            </a:pPr>
            <a:r>
              <a:rPr lang="pl-PL" sz="1600" dirty="0">
                <a:solidFill>
                  <a:schemeClr val="accent1"/>
                </a:solidFill>
              </a:rPr>
              <a:t>In all other databases there is need to install it manually after the database creation</a:t>
            </a:r>
          </a:p>
          <a:p>
            <a:pPr marL="285750" indent="-285750">
              <a:lnSpc>
                <a:spcPct val="150000"/>
              </a:lnSpc>
              <a:buFont typeface="Arial" panose="020B0604020202020204" pitchFamily="34" charset="0"/>
              <a:buChar char="•"/>
            </a:pPr>
            <a:r>
              <a:rPr lang="pl-PL" sz="1600" dirty="0">
                <a:solidFill>
                  <a:schemeClr val="accent1"/>
                </a:solidFill>
              </a:rPr>
              <a:t>Manual installation </a:t>
            </a:r>
          </a:p>
          <a:p>
            <a:pPr marL="742950" lvl="1" indent="-285750">
              <a:lnSpc>
                <a:spcPct val="150000"/>
              </a:lnSpc>
              <a:buFont typeface="Arial" panose="020B0604020202020204" pitchFamily="34" charset="0"/>
              <a:buChar char="•"/>
            </a:pPr>
            <a:r>
              <a:rPr lang="pl-PL" sz="1600" dirty="0">
                <a:solidFill>
                  <a:schemeClr val="accent1"/>
                </a:solidFill>
              </a:rPr>
              <a:t>Described in the following metalink note</a:t>
            </a:r>
          </a:p>
          <a:p>
            <a:pPr lvl="2">
              <a:lnSpc>
                <a:spcPct val="150000"/>
              </a:lnSpc>
            </a:pPr>
            <a:r>
              <a:rPr lang="en-US" sz="1600" dirty="0">
                <a:solidFill>
                  <a:schemeClr val="accent1"/>
                </a:solidFill>
                <a:hlinkClick r:id="rId3"/>
              </a:rPr>
              <a:t>How To Setup And Use DBMS_CLOUD Package (Doc ID 2748362.1)</a:t>
            </a:r>
            <a:endParaRPr lang="pl-PL" sz="1600" dirty="0">
              <a:solidFill>
                <a:schemeClr val="accent1"/>
              </a:solidFill>
            </a:endParaRPr>
          </a:p>
          <a:p>
            <a:pPr marL="742950" lvl="1" indent="-285750">
              <a:lnSpc>
                <a:spcPct val="150000"/>
              </a:lnSpc>
              <a:buFont typeface="Arial" panose="020B0604020202020204" pitchFamily="34" charset="0"/>
              <a:buChar char="•"/>
            </a:pPr>
            <a:r>
              <a:rPr lang="pl-PL" sz="1600" b="1" dirty="0">
                <a:solidFill>
                  <a:schemeClr val="accent1"/>
                </a:solidFill>
              </a:rPr>
              <a:t>Before 19.15 DB RU only multitenant architectures supported</a:t>
            </a:r>
          </a:p>
          <a:p>
            <a:pPr marL="742950" lvl="1" indent="-285750">
              <a:lnSpc>
                <a:spcPct val="150000"/>
              </a:lnSpc>
              <a:buFont typeface="Arial" panose="020B0604020202020204" pitchFamily="34" charset="0"/>
              <a:buChar char="•"/>
            </a:pPr>
            <a:r>
              <a:rPr lang="pl-PL" sz="1600" b="1" dirty="0">
                <a:solidFill>
                  <a:schemeClr val="accent1"/>
                </a:solidFill>
              </a:rPr>
              <a:t>Since 19.15 DB </a:t>
            </a:r>
            <a:r>
              <a:rPr lang="pl-PL" sz="1600" b="1">
                <a:solidFill>
                  <a:schemeClr val="accent1"/>
                </a:solidFill>
              </a:rPr>
              <a:t>RU also non-CDB architectures supported </a:t>
            </a:r>
            <a:r>
              <a:rPr lang="pl-PL" sz="1600" b="1" dirty="0">
                <a:solidFill>
                  <a:schemeClr val="accent1"/>
                </a:solidFill>
              </a:rPr>
              <a:t>(metalink note 2523220.1 )</a:t>
            </a:r>
          </a:p>
        </p:txBody>
      </p:sp>
      <p:pic>
        <p:nvPicPr>
          <p:cNvPr id="2" name="Picture 2" descr="Oracle Database Logo - LogoDix">
            <a:extLst>
              <a:ext uri="{FF2B5EF4-FFF2-40B4-BE49-F238E27FC236}">
                <a16:creationId xmlns:a16="http://schemas.microsoft.com/office/drawing/2014/main" id="{7D4FF4C4-42D7-1C9D-A5D8-C77D613D9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875" y="1870710"/>
            <a:ext cx="2621280" cy="262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7984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41F87C-5F92-1D49-AE72-49F5551CA484}"/>
              </a:ext>
            </a:extLst>
          </p:cNvPr>
          <p:cNvSpPr>
            <a:spLocks noGrp="1"/>
          </p:cNvSpPr>
          <p:nvPr>
            <p:ph type="title"/>
          </p:nvPr>
        </p:nvSpPr>
        <p:spPr>
          <a:xfrm>
            <a:off x="768875" y="182402"/>
            <a:ext cx="10671048" cy="1223487"/>
          </a:xfrm>
        </p:spPr>
        <p:txBody>
          <a:bodyPr/>
          <a:lstStyle/>
          <a:p>
            <a:r>
              <a:rPr lang="pl-PL" dirty="0"/>
              <a:t>DBMS_CLOUD</a:t>
            </a:r>
            <a:br>
              <a:rPr lang="pl-PL" dirty="0"/>
            </a:br>
            <a:r>
              <a:rPr lang="pl-PL" sz="1800" dirty="0"/>
              <a:t>Overview</a:t>
            </a:r>
          </a:p>
        </p:txBody>
      </p:sp>
      <p:sp>
        <p:nvSpPr>
          <p:cNvPr id="8" name="TextBox 7">
            <a:extLst>
              <a:ext uri="{FF2B5EF4-FFF2-40B4-BE49-F238E27FC236}">
                <a16:creationId xmlns:a16="http://schemas.microsoft.com/office/drawing/2014/main" id="{847B90CF-F348-8EA5-B3EE-EB76D2C557E4}"/>
              </a:ext>
            </a:extLst>
          </p:cNvPr>
          <p:cNvSpPr txBox="1"/>
          <p:nvPr/>
        </p:nvSpPr>
        <p:spPr>
          <a:xfrm>
            <a:off x="4171950" y="1405889"/>
            <a:ext cx="7578090" cy="44789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pl-PL" sz="1600" dirty="0">
                <a:solidFill>
                  <a:schemeClr val="accent1"/>
                </a:solidFill>
              </a:rPr>
              <a:t>Can be used to</a:t>
            </a:r>
          </a:p>
          <a:p>
            <a:pPr marL="742950" lvl="1" indent="-285750">
              <a:lnSpc>
                <a:spcPct val="150000"/>
              </a:lnSpc>
              <a:buFont typeface="Arial" panose="020B0604020202020204" pitchFamily="34" charset="0"/>
              <a:buChar char="•"/>
            </a:pPr>
            <a:r>
              <a:rPr lang="pl-PL" sz="1600" dirty="0">
                <a:solidFill>
                  <a:schemeClr val="accent1"/>
                </a:solidFill>
              </a:rPr>
              <a:t>Copy the data from a set of files stored in an object storage location to a database table</a:t>
            </a:r>
          </a:p>
          <a:p>
            <a:pPr marL="742950" lvl="1" indent="-285750">
              <a:lnSpc>
                <a:spcPct val="150000"/>
              </a:lnSpc>
              <a:buFont typeface="Arial" panose="020B0604020202020204" pitchFamily="34" charset="0"/>
              <a:buChar char="•"/>
            </a:pPr>
            <a:r>
              <a:rPr lang="pl-PL" sz="1600" dirty="0">
                <a:solidFill>
                  <a:schemeClr val="accent1"/>
                </a:solidFill>
              </a:rPr>
              <a:t>Create external not partitioned/partitioned table pointing to such set of files</a:t>
            </a:r>
          </a:p>
          <a:p>
            <a:pPr marL="742950" lvl="1" indent="-285750">
              <a:lnSpc>
                <a:spcPct val="150000"/>
              </a:lnSpc>
              <a:buFont typeface="Arial" panose="020B0604020202020204" pitchFamily="34" charset="0"/>
              <a:buChar char="•"/>
            </a:pPr>
            <a:r>
              <a:rPr lang="pl-PL" sz="1600" dirty="0">
                <a:solidFill>
                  <a:schemeClr val="accent1"/>
                </a:solidFill>
              </a:rPr>
              <a:t>Create hybrid partitioned table, which</a:t>
            </a:r>
          </a:p>
          <a:p>
            <a:pPr marL="1200150" lvl="2" indent="-285750">
              <a:lnSpc>
                <a:spcPct val="150000"/>
              </a:lnSpc>
              <a:buFont typeface="Arial" panose="020B0604020202020204" pitchFamily="34" charset="0"/>
              <a:buChar char="•"/>
            </a:pPr>
            <a:r>
              <a:rPr lang="pl-PL" sz="1600" dirty="0">
                <a:solidFill>
                  <a:schemeClr val="accent1"/>
                </a:solidFill>
              </a:rPr>
              <a:t>Has some internal partitions</a:t>
            </a:r>
          </a:p>
          <a:p>
            <a:pPr marL="1200150" lvl="2" indent="-285750">
              <a:lnSpc>
                <a:spcPct val="150000"/>
              </a:lnSpc>
              <a:buFont typeface="Arial" panose="020B0604020202020204" pitchFamily="34" charset="0"/>
              <a:buChar char="•"/>
            </a:pPr>
            <a:r>
              <a:rPr lang="pl-PL" sz="1600" dirty="0">
                <a:solidFill>
                  <a:schemeClr val="accent1"/>
                </a:solidFill>
              </a:rPr>
              <a:t>Has some external partitions pointing to files stored in an object storage location</a:t>
            </a:r>
          </a:p>
          <a:p>
            <a:pPr marL="742950" lvl="1" indent="-285750">
              <a:lnSpc>
                <a:spcPct val="150000"/>
              </a:lnSpc>
              <a:buFont typeface="Arial" panose="020B0604020202020204" pitchFamily="34" charset="0"/>
              <a:buChar char="•"/>
            </a:pPr>
            <a:r>
              <a:rPr lang="pl-PL" sz="1600" dirty="0">
                <a:solidFill>
                  <a:schemeClr val="accent1"/>
                </a:solidFill>
              </a:rPr>
              <a:t>Export the data from the database into an object storage bucket</a:t>
            </a:r>
          </a:p>
          <a:p>
            <a:pPr marL="285750" indent="-285750">
              <a:lnSpc>
                <a:spcPct val="150000"/>
              </a:lnSpc>
              <a:buFont typeface="Arial" panose="020B0604020202020204" pitchFamily="34" charset="0"/>
              <a:buChar char="•"/>
            </a:pPr>
            <a:r>
              <a:rPr lang="pl-PL" sz="1600" dirty="0">
                <a:solidFill>
                  <a:schemeClr val="accent1"/>
                </a:solidFill>
              </a:rPr>
              <a:t>External data are available only in Read-Only mode</a:t>
            </a:r>
          </a:p>
          <a:p>
            <a:pPr>
              <a:lnSpc>
                <a:spcPct val="150000"/>
              </a:lnSpc>
            </a:pPr>
            <a:endParaRPr lang="pl-PL" sz="1600" dirty="0">
              <a:solidFill>
                <a:schemeClr val="accent1"/>
              </a:solidFill>
            </a:endParaRPr>
          </a:p>
        </p:txBody>
      </p:sp>
      <p:pic>
        <p:nvPicPr>
          <p:cNvPr id="2" name="Picture 2" descr="Oracle Database Logo - LogoDix">
            <a:extLst>
              <a:ext uri="{FF2B5EF4-FFF2-40B4-BE49-F238E27FC236}">
                <a16:creationId xmlns:a16="http://schemas.microsoft.com/office/drawing/2014/main" id="{7D4FF4C4-42D7-1C9D-A5D8-C77D613D9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75" y="1870710"/>
            <a:ext cx="2621280" cy="262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2264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41F87C-5F92-1D49-AE72-49F5551CA484}"/>
              </a:ext>
            </a:extLst>
          </p:cNvPr>
          <p:cNvSpPr>
            <a:spLocks noGrp="1"/>
          </p:cNvSpPr>
          <p:nvPr>
            <p:ph type="title"/>
          </p:nvPr>
        </p:nvSpPr>
        <p:spPr>
          <a:xfrm>
            <a:off x="768875" y="182402"/>
            <a:ext cx="10671048" cy="1223487"/>
          </a:xfrm>
        </p:spPr>
        <p:txBody>
          <a:bodyPr/>
          <a:lstStyle/>
          <a:p>
            <a:r>
              <a:rPr lang="pl-PL" dirty="0"/>
              <a:t>DBMS_CLOUD</a:t>
            </a:r>
            <a:br>
              <a:rPr lang="pl-PL" dirty="0"/>
            </a:br>
            <a:r>
              <a:rPr lang="pl-PL" sz="1800" dirty="0"/>
              <a:t>Overview</a:t>
            </a:r>
          </a:p>
        </p:txBody>
      </p:sp>
      <p:sp>
        <p:nvSpPr>
          <p:cNvPr id="8" name="TextBox 7">
            <a:extLst>
              <a:ext uri="{FF2B5EF4-FFF2-40B4-BE49-F238E27FC236}">
                <a16:creationId xmlns:a16="http://schemas.microsoft.com/office/drawing/2014/main" id="{847B90CF-F348-8EA5-B3EE-EB76D2C557E4}"/>
              </a:ext>
            </a:extLst>
          </p:cNvPr>
          <p:cNvSpPr txBox="1"/>
          <p:nvPr/>
        </p:nvSpPr>
        <p:spPr>
          <a:xfrm>
            <a:off x="4171950" y="1405889"/>
            <a:ext cx="7578090" cy="4478983"/>
          </a:xfrm>
          <a:prstGeom prst="rect">
            <a:avLst/>
          </a:prstGeom>
          <a:noFill/>
        </p:spPr>
        <p:txBody>
          <a:bodyPr wrap="square" rtlCol="0">
            <a:spAutoFit/>
          </a:bodyPr>
          <a:lstStyle/>
          <a:p>
            <a:pPr>
              <a:lnSpc>
                <a:spcPct val="150000"/>
              </a:lnSpc>
            </a:pPr>
            <a:r>
              <a:rPr lang="pl-PL" sz="1600" b="1" dirty="0">
                <a:solidFill>
                  <a:schemeClr val="accent1"/>
                </a:solidFill>
              </a:rPr>
              <a:t>Live demo scenario</a:t>
            </a:r>
          </a:p>
          <a:p>
            <a:pPr marL="342900" indent="-342900">
              <a:lnSpc>
                <a:spcPct val="150000"/>
              </a:lnSpc>
              <a:buFont typeface="+mj-lt"/>
              <a:buAutoNum type="arabicPeriod"/>
            </a:pPr>
            <a:r>
              <a:rPr lang="pl-PL" sz="1600" dirty="0">
                <a:solidFill>
                  <a:schemeClr val="accent1"/>
                </a:solidFill>
              </a:rPr>
              <a:t>Create an object storage bucket and upload sample data files into it</a:t>
            </a:r>
          </a:p>
          <a:p>
            <a:pPr marL="342900" indent="-342900">
              <a:lnSpc>
                <a:spcPct val="150000"/>
              </a:lnSpc>
              <a:buFont typeface="+mj-lt"/>
              <a:buAutoNum type="arabicPeriod"/>
            </a:pPr>
            <a:r>
              <a:rPr lang="pl-PL" sz="1600" dirty="0">
                <a:solidFill>
                  <a:schemeClr val="accent1"/>
                </a:solidFill>
              </a:rPr>
              <a:t>Create credential object containing required authentication details allowing for access the object storage at the database level</a:t>
            </a:r>
          </a:p>
          <a:p>
            <a:pPr marL="342900" indent="-342900">
              <a:lnSpc>
                <a:spcPct val="150000"/>
              </a:lnSpc>
              <a:buFont typeface="+mj-lt"/>
              <a:buAutoNum type="arabicPeriod"/>
            </a:pPr>
            <a:r>
              <a:rPr lang="pl-PL" sz="1600" dirty="0">
                <a:solidFill>
                  <a:schemeClr val="accent1"/>
                </a:solidFill>
              </a:rPr>
              <a:t>Reading the content of the bucket</a:t>
            </a:r>
          </a:p>
          <a:p>
            <a:pPr marL="342900" indent="-342900">
              <a:lnSpc>
                <a:spcPct val="150000"/>
              </a:lnSpc>
              <a:buFont typeface="+mj-lt"/>
              <a:buAutoNum type="arabicPeriod"/>
            </a:pPr>
            <a:r>
              <a:rPr lang="pl-PL" sz="1600" dirty="0">
                <a:solidFill>
                  <a:schemeClr val="accent1"/>
                </a:solidFill>
              </a:rPr>
              <a:t>Copy the data from the bucket into an existing, internal table</a:t>
            </a:r>
          </a:p>
          <a:p>
            <a:pPr marL="342900" indent="-342900">
              <a:lnSpc>
                <a:spcPct val="150000"/>
              </a:lnSpc>
              <a:buFont typeface="+mj-lt"/>
              <a:buAutoNum type="arabicPeriod"/>
            </a:pPr>
            <a:r>
              <a:rPr lang="pl-PL" sz="1600" dirty="0">
                <a:solidFill>
                  <a:schemeClr val="accent1"/>
                </a:solidFill>
              </a:rPr>
              <a:t>Create external non-partitioned table pointing to the same data we copied in previous step</a:t>
            </a:r>
          </a:p>
          <a:p>
            <a:pPr marL="342900" indent="-342900">
              <a:lnSpc>
                <a:spcPct val="150000"/>
              </a:lnSpc>
              <a:buFont typeface="+mj-lt"/>
              <a:buAutoNum type="arabicPeriod"/>
            </a:pPr>
            <a:r>
              <a:rPr lang="pl-PL" sz="1600" dirty="0">
                <a:solidFill>
                  <a:schemeClr val="accent1"/>
                </a:solidFill>
              </a:rPr>
              <a:t>Comparing execution times as well as execution plans of queries, which use tables created in previous steps</a:t>
            </a:r>
          </a:p>
          <a:p>
            <a:pPr marL="342900" indent="-342900">
              <a:lnSpc>
                <a:spcPct val="150000"/>
              </a:lnSpc>
              <a:buFont typeface="+mj-lt"/>
              <a:buAutoNum type="arabicPeriod"/>
            </a:pPr>
            <a:r>
              <a:rPr lang="pl-PL" sz="1600" dirty="0">
                <a:solidFill>
                  <a:schemeClr val="accent1"/>
                </a:solidFill>
              </a:rPr>
              <a:t>Repeat the same scenario for partitioned/hybrid partitioned tables </a:t>
            </a:r>
          </a:p>
          <a:p>
            <a:pPr>
              <a:lnSpc>
                <a:spcPct val="150000"/>
              </a:lnSpc>
            </a:pPr>
            <a:endParaRPr lang="pl-PL" sz="1600" dirty="0">
              <a:solidFill>
                <a:schemeClr val="accent1"/>
              </a:solidFill>
            </a:endParaRPr>
          </a:p>
        </p:txBody>
      </p:sp>
      <p:pic>
        <p:nvPicPr>
          <p:cNvPr id="2" name="Picture 2" descr="Oracle Database Logo - LogoDix">
            <a:extLst>
              <a:ext uri="{FF2B5EF4-FFF2-40B4-BE49-F238E27FC236}">
                <a16:creationId xmlns:a16="http://schemas.microsoft.com/office/drawing/2014/main" id="{7D4FF4C4-42D7-1C9D-A5D8-C77D613D9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75" y="1870710"/>
            <a:ext cx="2621280" cy="262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9880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pPr>
            <a:r>
              <a:rPr lang="pl-PL" dirty="0"/>
              <a:t>Additional Resources</a:t>
            </a:r>
            <a:br>
              <a:rPr lang="pl-PL" dirty="0"/>
            </a:br>
            <a:endParaRPr lang="en-US" sz="2000" dirty="0"/>
          </a:p>
        </p:txBody>
      </p:sp>
      <p:sp>
        <p:nvSpPr>
          <p:cNvPr id="16" name="Text Placeholder 15">
            <a:extLst>
              <a:ext uri="{FF2B5EF4-FFF2-40B4-BE49-F238E27FC236}">
                <a16:creationId xmlns:a16="http://schemas.microsoft.com/office/drawing/2014/main" id="{64A1F143-49B9-9F4B-C95A-F8B2259BF5B9}"/>
              </a:ext>
            </a:extLst>
          </p:cNvPr>
          <p:cNvSpPr>
            <a:spLocks noGrp="1"/>
          </p:cNvSpPr>
          <p:nvPr>
            <p:ph type="body" idx="1"/>
          </p:nvPr>
        </p:nvSpPr>
        <p:spPr/>
        <p:txBody>
          <a:bodyPr/>
          <a:lstStyle/>
          <a:p>
            <a:pPr marL="285750" indent="-285750">
              <a:lnSpc>
                <a:spcPct val="150000"/>
              </a:lnSpc>
              <a:buFont typeface="Arial" panose="020B0604020202020204" pitchFamily="34" charset="0"/>
              <a:buChar char="•"/>
            </a:pPr>
            <a:r>
              <a:rPr lang="pl-PL" dirty="0">
                <a:hlinkClick r:id="rId3"/>
              </a:rPr>
              <a:t>DBMS_CLOUD official documentation</a:t>
            </a:r>
            <a:endParaRPr lang="pl-PL" dirty="0"/>
          </a:p>
          <a:p>
            <a:pPr marL="285750" indent="-285750">
              <a:lnSpc>
                <a:spcPct val="150000"/>
              </a:lnSpc>
              <a:buFont typeface="Arial" panose="020B0604020202020204" pitchFamily="34" charset="0"/>
              <a:buChar char="•"/>
            </a:pPr>
            <a:r>
              <a:rPr lang="en-US" dirty="0">
                <a:hlinkClick r:id="rId4"/>
              </a:rPr>
              <a:t>Simple Export-Import using DBMS_CLOUD and Data Studio's Data Load Tool blog post</a:t>
            </a:r>
            <a:endParaRPr lang="pl-PL" dirty="0"/>
          </a:p>
        </p:txBody>
      </p:sp>
    </p:spTree>
    <p:extLst>
      <p:ext uri="{BB962C8B-B14F-4D97-AF65-F5344CB8AC3E}">
        <p14:creationId xmlns:p14="http://schemas.microsoft.com/office/powerpoint/2010/main" val="1885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14308"/>
</p:tagLst>
</file>

<file path=ppt/tags/tag2.xml><?xml version="1.0" encoding="utf-8"?>
<p:tagLst xmlns:a="http://schemas.openxmlformats.org/drawingml/2006/main" xmlns:r="http://schemas.openxmlformats.org/officeDocument/2006/relationships" xmlns:p="http://schemas.openxmlformats.org/presentationml/2006/main">
  <p:tag name="AS_UNIQUEID" val="14309"/>
</p:tagLst>
</file>

<file path=ppt/tags/tag3.xml><?xml version="1.0" encoding="utf-8"?>
<p:tagLst xmlns:a="http://schemas.openxmlformats.org/drawingml/2006/main" xmlns:r="http://schemas.openxmlformats.org/officeDocument/2006/relationships" xmlns:p="http://schemas.openxmlformats.org/presentationml/2006/main">
  <p:tag name="AS_UNIQUEID" val="14310"/>
</p:tagLst>
</file>

<file path=ppt/tags/tag4.xml><?xml version="1.0" encoding="utf-8"?>
<p:tagLst xmlns:a="http://schemas.openxmlformats.org/drawingml/2006/main" xmlns:r="http://schemas.openxmlformats.org/officeDocument/2006/relationships" xmlns:p="http://schemas.openxmlformats.org/presentationml/2006/main">
  <p:tag name="AS_UNIQUEID" val="14311"/>
</p:tagLst>
</file>

<file path=ppt/theme/theme1.xml><?xml version="1.0" encoding="utf-8"?>
<a:theme xmlns:a="http://schemas.openxmlformats.org/drawingml/2006/main" name="Parent Master Pillars">
  <a:themeElements>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ACD62"/>
    </a:custClr>
    <a:custClr name="Highlight/numbered list light theme">
      <a:srgbClr val="AE562C"/>
    </a:custClr>
    <a:custClr name="Hyperlink light theme (default)">
      <a:srgbClr val="2C5967"/>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2a.potx" id="{2DCB3DD6-FF32-4C5B-94C6-FEEEE0758C80}" vid="{10848349-FBFC-4443-B9C7-92936F04B5AC}"/>
    </a:ext>
  </a:extLst>
</a:theme>
</file>

<file path=ppt/theme/theme2.xml><?xml version="1.0" encoding="utf-8"?>
<a:theme xmlns:a="http://schemas.openxmlformats.org/drawingml/2006/main" name="3_Office Theme">
  <a:themeElements>
    <a:clrScheme name="Oracle OOW19 1">
      <a:dk1>
        <a:srgbClr val="423736"/>
      </a:dk1>
      <a:lt1>
        <a:srgbClr val="FFFFFF"/>
      </a:lt1>
      <a:dk2>
        <a:srgbClr val="423736"/>
      </a:dk2>
      <a:lt2>
        <a:srgbClr val="E0E2E1"/>
      </a:lt2>
      <a:accent1>
        <a:srgbClr val="E05039"/>
      </a:accent1>
      <a:accent2>
        <a:srgbClr val="F5B642"/>
      </a:accent2>
      <a:accent3>
        <a:srgbClr val="6487A3"/>
      </a:accent3>
      <a:accent4>
        <a:srgbClr val="006E43"/>
      </a:accent4>
      <a:accent5>
        <a:srgbClr val="3F3A36"/>
      </a:accent5>
      <a:accent6>
        <a:srgbClr val="4B4540"/>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racle OOW19 1">
      <a:dk1>
        <a:srgbClr val="423736"/>
      </a:dk1>
      <a:lt1>
        <a:srgbClr val="FFFFFF"/>
      </a:lt1>
      <a:dk2>
        <a:srgbClr val="423736"/>
      </a:dk2>
      <a:lt2>
        <a:srgbClr val="E0E2E1"/>
      </a:lt2>
      <a:accent1>
        <a:srgbClr val="E05039"/>
      </a:accent1>
      <a:accent2>
        <a:srgbClr val="F5B642"/>
      </a:accent2>
      <a:accent3>
        <a:srgbClr val="6487A3"/>
      </a:accent3>
      <a:accent4>
        <a:srgbClr val="006E43"/>
      </a:accent4>
      <a:accent5>
        <a:srgbClr val="3F3A36"/>
      </a:accent5>
      <a:accent6>
        <a:srgbClr val="4B4540"/>
      </a:accent6>
      <a:hlink>
        <a:srgbClr val="9DBEC4"/>
      </a:hlink>
      <a:folHlink>
        <a:srgbClr val="F5B64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2" id="{20BE874E-05B6-304A-995D-5468CD96382C}" vid="{CE6E6437-D1EC-5F4B-BB0C-F4F939DD7B3C}"/>
    </a:ext>
  </a:extLst>
</a:theme>
</file>

<file path=ppt/theme/theme5.xml><?xml version="1.0" encoding="utf-8"?>
<a:theme xmlns:a="http://schemas.openxmlformats.org/drawingml/2006/main" name="1_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2" id="{91D5594C-572C-3D46-8656-1C1959C7DC0F}" vid="{79831EF4-9A9E-1944-869B-2008F807A50B}"/>
    </a:ext>
  </a:extLst>
</a:theme>
</file>

<file path=ppt/theme/theme6.xml><?xml version="1.0" encoding="utf-8"?>
<a:theme xmlns:a="http://schemas.openxmlformats.org/drawingml/2006/main" name="3_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2" id="{91D5594C-572C-3D46-8656-1C1959C7DC0F}" vid="{79831EF4-9A9E-1944-869B-2008F807A50B}"/>
    </a:ext>
  </a:extLst>
</a:theme>
</file>

<file path=ppt/theme/theme7.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Arial"/>
        <a:cs typeface="Arial"/>
      </a:majorFont>
      <a:minorFont>
        <a:latin typeface="Oracle Sans"/>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 Database license customer presentation2.potx" id="{7EFB19E8-F8EC-4EFB-AB90-A784FED73ADC}" vid="{DD67FBCD-783C-4932-B427-56882DAB08C5}"/>
    </a:ext>
  </a:extLst>
</a:theme>
</file>

<file path=ppt/theme/theme8.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2.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3.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ppt/theme/themeOverride4.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Oracle Redwood Modern v1.1</Template>
  <TotalTime>54054</TotalTime>
  <Words>380</Words>
  <Application>Microsoft Office PowerPoint</Application>
  <PresentationFormat>Widescreen</PresentationFormat>
  <Paragraphs>57</Paragraphs>
  <Slides>7</Slides>
  <Notes>7</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7</vt:i4>
      </vt:variant>
    </vt:vector>
  </HeadingPairs>
  <TitlesOfParts>
    <vt:vector size="24" baseType="lpstr">
      <vt:lpstr>Arial</vt:lpstr>
      <vt:lpstr>Calibri</vt:lpstr>
      <vt:lpstr>Georgia</vt:lpstr>
      <vt:lpstr>Oracle Sans</vt:lpstr>
      <vt:lpstr>Oracle Sans Extra Bold</vt:lpstr>
      <vt:lpstr>Oracle Sans Light</vt:lpstr>
      <vt:lpstr>Oracle Sans Tab</vt:lpstr>
      <vt:lpstr>Oracle Sans Tab Light</vt:lpstr>
      <vt:lpstr>System Font Regular</vt:lpstr>
      <vt:lpstr>Wingdings</vt:lpstr>
      <vt:lpstr>Parent Master Pillars</vt:lpstr>
      <vt:lpstr>3_Office Theme</vt:lpstr>
      <vt:lpstr>2_Office Theme</vt:lpstr>
      <vt:lpstr>2_Parent Master Pillars</vt:lpstr>
      <vt:lpstr>1_Parent Master Pillars</vt:lpstr>
      <vt:lpstr>3_Parent Master Pillars</vt:lpstr>
      <vt:lpstr>Light Master </vt:lpstr>
      <vt:lpstr>Oracle Database accessing cloud storage</vt:lpstr>
      <vt:lpstr>PowerPoint Presentation</vt:lpstr>
      <vt:lpstr>DBMS_CLOUD Overview</vt:lpstr>
      <vt:lpstr>DBMS_CLOUD Overview</vt:lpstr>
      <vt:lpstr>DBMS_CLOUD Overview</vt:lpstr>
      <vt:lpstr>DBMS_CLOUD Overview</vt:lpstr>
      <vt:lpstr>Additional 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different about this template?</dc:title>
  <dc:creator>Pedro Lopes</dc:creator>
  <cp:lastModifiedBy>Witold Swierzy</cp:lastModifiedBy>
  <cp:revision>101</cp:revision>
  <dcterms:created xsi:type="dcterms:W3CDTF">2020-09-02T10:02:27Z</dcterms:created>
  <dcterms:modified xsi:type="dcterms:W3CDTF">2023-12-14T11:32:49Z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